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73" r:id="rId2"/>
    <p:sldId id="257" r:id="rId3"/>
    <p:sldId id="259" r:id="rId4"/>
    <p:sldId id="265" r:id="rId5"/>
    <p:sldId id="263" r:id="rId6"/>
    <p:sldId id="261" r:id="rId7"/>
    <p:sldId id="269" r:id="rId8"/>
  </p:sldIdLst>
  <p:sldSz cx="18288000" cy="10287000"/>
  <p:notesSz cx="6858000" cy="9144000"/>
  <p:embeddedFontLst>
    <p:embeddedFont>
      <p:font typeface="UD デジタル 教科書体 NK-B" panose="02020700000000000000" pitchFamily="18" charset="-128"/>
      <p:bold r:id="rId9"/>
    </p:embeddedFont>
    <p:embeddedFont>
      <p:font typeface="Calibri" panose="020F0502020204030204" pitchFamily="34" charset="0"/>
      <p:regular r:id="rId10"/>
      <p:bold r:id="rId11"/>
      <p:italic r:id="rId12"/>
      <p:boldItalic r:id="rId1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52" d="100"/>
          <a:sy n="52" d="100"/>
        </p:scale>
        <p:origin x="778"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5.fntdata"/><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4.fntdata"/><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3.fntdata"/><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font" Target="fonts/font1.fntdata"/><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8/23/2023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8/23/2023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8/23/2023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8/23/2023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8/23/2023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8/23/2023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sv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1.png"/><Relationship Id="rId7" Type="http://schemas.openxmlformats.org/officeDocument/2006/relationships/image" Target="../media/image6.png"/><Relationship Id="rId2" Type="http://schemas.openxmlformats.org/officeDocument/2006/relationships/image" Target="../media/image8.jpeg"/><Relationship Id="rId1" Type="http://schemas.openxmlformats.org/officeDocument/2006/relationships/slideLayout" Target="../slideLayouts/slideLayout7.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2.svg"/></Relationships>
</file>

<file path=ppt/slides/_rels/slide4.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10.png"/><Relationship Id="rId7"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image" Target="../media/image13.svg"/></Relationships>
</file>

<file path=ppt/slides/_rels/slide6.xml.rels><?xml version="1.0" encoding="UTF-8" standalone="yes"?>
<Relationships xmlns="http://schemas.openxmlformats.org/package/2006/relationships"><Relationship Id="rId3" Type="http://schemas.openxmlformats.org/officeDocument/2006/relationships/image" Target="../media/image15.svg"/><Relationship Id="rId7" Type="http://schemas.openxmlformats.org/officeDocument/2006/relationships/image" Target="../media/image2.svg"/><Relationship Id="rId2" Type="http://schemas.openxmlformats.org/officeDocument/2006/relationships/image" Target="../media/image14.png"/><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17.sv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sv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1"/>
          <p:cNvSpPr txBox="1"/>
          <p:nvPr/>
        </p:nvSpPr>
        <p:spPr>
          <a:xfrm>
            <a:off x="0" y="904875"/>
            <a:ext cx="18288000" cy="1086580"/>
          </a:xfrm>
          <a:prstGeom prst="rect">
            <a:avLst/>
          </a:prstGeom>
        </p:spPr>
        <p:txBody>
          <a:bodyPr wrap="square" lIns="0" tIns="0" rIns="0" bIns="0" rtlCol="0" anchor="t">
            <a:spAutoFit/>
          </a:bodyPr>
          <a:lstStyle/>
          <a:p>
            <a:pPr>
              <a:lnSpc>
                <a:spcPts val="8959"/>
              </a:lnSpc>
              <a:spcBef>
                <a:spcPct val="0"/>
              </a:spcBef>
            </a:pPr>
            <a:r>
              <a:rPr lang="ja-JP" altLang="en-US" sz="6000" dirty="0">
                <a:solidFill>
                  <a:srgbClr val="000000"/>
                </a:solidFill>
                <a:latin typeface="UD デジタル 教科書体 NK-B" panose="02020700000000000000" pitchFamily="18" charset="-128"/>
                <a:ea typeface="UD デジタル 教科書体 NK-B" panose="02020700000000000000" pitchFamily="18" charset="-128"/>
              </a:rPr>
              <a:t>　　パワポでの授業は</a:t>
            </a:r>
            <a:r>
              <a:rPr lang="ja-JP" altLang="en-US" sz="6000" dirty="0">
                <a:solidFill>
                  <a:srgbClr val="FF0000"/>
                </a:solidFill>
                <a:latin typeface="UD デジタル 教科書体 NK-B" panose="02020700000000000000" pitchFamily="18" charset="-128"/>
                <a:ea typeface="UD デジタル 教科書体 NK-B" panose="02020700000000000000" pitchFamily="18" charset="-128"/>
              </a:rPr>
              <a:t>スライドショー</a:t>
            </a:r>
            <a:r>
              <a:rPr lang="ja-JP" altLang="en-US" sz="6000" dirty="0">
                <a:solidFill>
                  <a:srgbClr val="000000"/>
                </a:solidFill>
                <a:latin typeface="UD デジタル 教科書体 NK-B" panose="02020700000000000000" pitchFamily="18" charset="-128"/>
                <a:ea typeface="UD デジタル 教科書体 NK-B" panose="02020700000000000000" pitchFamily="18" charset="-128"/>
              </a:rPr>
              <a:t>で進めてください！</a:t>
            </a:r>
            <a:endParaRPr lang="en-US" sz="6000" dirty="0">
              <a:solidFill>
                <a:srgbClr val="000000"/>
              </a:solidFill>
              <a:latin typeface="UD デジタル 教科書体 NK-B" panose="02020700000000000000" pitchFamily="18" charset="-128"/>
              <a:ea typeface="UD デジタル 教科書体 NK-B" panose="02020700000000000000" pitchFamily="18" charset="-128"/>
            </a:endParaRPr>
          </a:p>
        </p:txBody>
      </p:sp>
      <p:grpSp>
        <p:nvGrpSpPr>
          <p:cNvPr id="4" name="グループ化 3">
            <a:extLst>
              <a:ext uri="{FF2B5EF4-FFF2-40B4-BE49-F238E27FC236}">
                <a16:creationId xmlns:a16="http://schemas.microsoft.com/office/drawing/2014/main" id="{DB368AC1-BB22-8643-AAD5-31C9F61F0548}"/>
              </a:ext>
            </a:extLst>
          </p:cNvPr>
          <p:cNvGrpSpPr/>
          <p:nvPr/>
        </p:nvGrpSpPr>
        <p:grpSpPr>
          <a:xfrm>
            <a:off x="990600" y="2095500"/>
            <a:ext cx="16678327" cy="7619204"/>
            <a:chOff x="954360" y="2171700"/>
            <a:chExt cx="16678327" cy="7619204"/>
          </a:xfrm>
        </p:grpSpPr>
        <p:sp>
          <p:nvSpPr>
            <p:cNvPr id="2" name="G1"/>
            <p:cNvSpPr/>
            <p:nvPr/>
          </p:nvSpPr>
          <p:spPr>
            <a:xfrm>
              <a:off x="954360" y="2171700"/>
              <a:ext cx="16678327" cy="7619204"/>
            </a:xfrm>
            <a:custGeom>
              <a:avLst/>
              <a:gdLst/>
              <a:ahLst/>
              <a:cxnLst/>
              <a:rect l="l" t="t" r="r" b="b"/>
              <a:pathLst>
                <a:path w="16678327" h="1959084">
                  <a:moveTo>
                    <a:pt x="0" y="0"/>
                  </a:moveTo>
                  <a:lnTo>
                    <a:pt x="16678326" y="0"/>
                  </a:lnTo>
                  <a:lnTo>
                    <a:pt x="16678326" y="1959085"/>
                  </a:lnTo>
                  <a:lnTo>
                    <a:pt x="0" y="1959085"/>
                  </a:lnTo>
                  <a:lnTo>
                    <a:pt x="0" y="0"/>
                  </a:lnTo>
                  <a:close/>
                </a:path>
              </a:pathLst>
            </a:custGeom>
            <a:solidFill>
              <a:srgbClr val="CCFFFF">
                <a:alpha val="61961"/>
              </a:srgbClr>
            </a:solid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13" name="TextBox 13"/>
            <p:cNvSpPr txBox="1"/>
            <p:nvPr/>
          </p:nvSpPr>
          <p:spPr>
            <a:xfrm>
              <a:off x="1600199" y="2324100"/>
              <a:ext cx="15386648" cy="2480679"/>
            </a:xfrm>
            <a:prstGeom prst="rect">
              <a:avLst/>
            </a:prstGeom>
          </p:spPr>
          <p:txBody>
            <a:bodyPr wrap="square" lIns="0" tIns="0" rIns="0" bIns="0" rtlCol="0" anchor="t">
              <a:spAutoFit/>
            </a:bodyPr>
            <a:lstStyle/>
            <a:p>
              <a:pPr>
                <a:lnSpc>
                  <a:spcPts val="6719"/>
                </a:lnSpc>
                <a:spcBef>
                  <a:spcPct val="0"/>
                </a:spcBef>
              </a:pPr>
              <a:r>
                <a:rPr lang="ja-JP" altLang="en-US" sz="2800" u="sng" dirty="0">
                  <a:solidFill>
                    <a:srgbClr val="000000"/>
                  </a:solidFill>
                  <a:latin typeface="UD デジタル 教科書体 NK-B" panose="02020700000000000000" pitchFamily="18" charset="-128"/>
                  <a:ea typeface="UD デジタル 教科書体 NK-B" panose="02020700000000000000" pitchFamily="18" charset="-128"/>
                </a:rPr>
                <a:t>・ スライド</a:t>
              </a:r>
              <a:r>
                <a:rPr lang="en-US" altLang="ja-JP" sz="2800" u="sng" dirty="0">
                  <a:solidFill>
                    <a:srgbClr val="000000"/>
                  </a:solidFill>
                  <a:latin typeface="UD デジタル 教科書体 NK-B" panose="02020700000000000000" pitchFamily="18" charset="-128"/>
                  <a:ea typeface="UD デジタル 教科書体 NK-B" panose="02020700000000000000" pitchFamily="18" charset="-128"/>
                </a:rPr>
                <a:t>2.3.4.7 </a:t>
              </a:r>
              <a:br>
                <a:rPr lang="en-US" altLang="ja-JP" sz="2800" dirty="0">
                  <a:solidFill>
                    <a:srgbClr val="000000"/>
                  </a:solidFill>
                  <a:latin typeface="UD デジタル 教科書体 NK-B" panose="02020700000000000000" pitchFamily="18" charset="-128"/>
                  <a:ea typeface="UD デジタル 教科書体 NK-B" panose="02020700000000000000" pitchFamily="18" charset="-128"/>
                </a:rPr>
              </a:br>
              <a:r>
                <a:rPr lang="en-US" altLang="ja-JP" sz="2800" dirty="0">
                  <a:solidFill>
                    <a:srgbClr val="000000"/>
                  </a:solidFill>
                  <a:latin typeface="UD デジタル 教科書体 NK-B" panose="02020700000000000000" pitchFamily="18" charset="-128"/>
                  <a:ea typeface="UD デジタル 教科書体 NK-B" panose="02020700000000000000" pitchFamily="18" charset="-128"/>
                </a:rPr>
                <a:t>   </a:t>
              </a:r>
              <a:r>
                <a:rPr lang="ja-JP" altLang="en-US" sz="2800" dirty="0">
                  <a:solidFill>
                    <a:srgbClr val="FF0000"/>
                  </a:solidFill>
                  <a:latin typeface="UD デジタル 教科書体 NK-B" panose="02020700000000000000" pitchFamily="18" charset="-128"/>
                  <a:ea typeface="UD デジタル 教科書体 NK-B" panose="02020700000000000000" pitchFamily="18" charset="-128"/>
                </a:rPr>
                <a:t>ピンク色の四角をクリックまたはタップする</a:t>
              </a:r>
              <a:r>
                <a:rPr lang="ja-JP" altLang="en-US" sz="2800" dirty="0">
                  <a:solidFill>
                    <a:srgbClr val="000000"/>
                  </a:solidFill>
                  <a:latin typeface="UD デジタル 教科書体 NK-B" panose="02020700000000000000" pitchFamily="18" charset="-128"/>
                  <a:ea typeface="UD デジタル 教科書体 NK-B" panose="02020700000000000000" pitchFamily="18" charset="-128"/>
                </a:rPr>
                <a:t>と、解答が表示されます。</a:t>
              </a:r>
              <a:endParaRPr lang="en-US" altLang="ja-JP" sz="2800" dirty="0">
                <a:solidFill>
                  <a:srgbClr val="000000"/>
                </a:solidFill>
                <a:latin typeface="UD デジタル 教科書体 NK-B" panose="02020700000000000000" pitchFamily="18" charset="-128"/>
                <a:ea typeface="UD デジタル 教科書体 NK-B" panose="02020700000000000000" pitchFamily="18" charset="-128"/>
              </a:endParaRPr>
            </a:p>
            <a:p>
              <a:pPr>
                <a:lnSpc>
                  <a:spcPts val="6719"/>
                </a:lnSpc>
                <a:spcBef>
                  <a:spcPct val="0"/>
                </a:spcBef>
              </a:pPr>
              <a:r>
                <a:rPr lang="ja-JP" altLang="en-US" sz="2800" dirty="0">
                  <a:solidFill>
                    <a:srgbClr val="000000"/>
                  </a:solidFill>
                  <a:latin typeface="UD デジタル 教科書体 NK-B" panose="02020700000000000000" pitchFamily="18" charset="-128"/>
                  <a:ea typeface="UD デジタル 教科書体 NK-B" panose="02020700000000000000" pitchFamily="18" charset="-128"/>
                </a:rPr>
                <a:t>　 生徒とのやりとりに応じて、先生が表示順を決めながらすすめてください。</a:t>
              </a:r>
              <a:endParaRPr lang="en-US" sz="2800" dirty="0">
                <a:solidFill>
                  <a:srgbClr val="000000"/>
                </a:solidFill>
                <a:latin typeface="UD デジタル 教科書体 NK-B" panose="02020700000000000000" pitchFamily="18" charset="-128"/>
                <a:ea typeface="UD デジタル 教科書体 NK-B" panose="02020700000000000000" pitchFamily="18" charset="-128"/>
              </a:endParaRPr>
            </a:p>
          </p:txBody>
        </p:sp>
        <p:sp>
          <p:nvSpPr>
            <p:cNvPr id="3" name="TextBox 13">
              <a:extLst>
                <a:ext uri="{FF2B5EF4-FFF2-40B4-BE49-F238E27FC236}">
                  <a16:creationId xmlns:a16="http://schemas.microsoft.com/office/drawing/2014/main" id="{94A3526E-082D-8766-04BE-1CD36E748214}"/>
                </a:ext>
              </a:extLst>
            </p:cNvPr>
            <p:cNvSpPr txBox="1"/>
            <p:nvPr/>
          </p:nvSpPr>
          <p:spPr>
            <a:xfrm>
              <a:off x="1600198" y="5115724"/>
              <a:ext cx="15733441" cy="4184351"/>
            </a:xfrm>
            <a:prstGeom prst="rect">
              <a:avLst/>
            </a:prstGeom>
          </p:spPr>
          <p:txBody>
            <a:bodyPr wrap="square" lIns="0" tIns="0" rIns="0" bIns="0" rtlCol="0" anchor="t">
              <a:spAutoFit/>
            </a:bodyPr>
            <a:lstStyle/>
            <a:p>
              <a:pPr>
                <a:lnSpc>
                  <a:spcPts val="6719"/>
                </a:lnSpc>
                <a:spcBef>
                  <a:spcPct val="0"/>
                </a:spcBef>
              </a:pPr>
              <a:r>
                <a:rPr lang="ja-JP" altLang="en-US" sz="2800" u="sng" dirty="0">
                  <a:solidFill>
                    <a:srgbClr val="000000"/>
                  </a:solidFill>
                  <a:latin typeface="UD デジタル 教科書体 NK-B" panose="02020700000000000000" pitchFamily="18" charset="-128"/>
                  <a:ea typeface="UD デジタル 教科書体 NK-B" panose="02020700000000000000" pitchFamily="18" charset="-128"/>
                </a:rPr>
                <a:t>・ スライド</a:t>
              </a:r>
              <a:r>
                <a:rPr lang="en-US" altLang="ja-JP" sz="2800" u="sng" dirty="0">
                  <a:solidFill>
                    <a:srgbClr val="000000"/>
                  </a:solidFill>
                  <a:latin typeface="UD デジタル 教科書体 NK-B" panose="02020700000000000000" pitchFamily="18" charset="-128"/>
                  <a:ea typeface="UD デジタル 教科書体 NK-B" panose="02020700000000000000" pitchFamily="18" charset="-128"/>
                </a:rPr>
                <a:t>5.6</a:t>
              </a:r>
            </a:p>
            <a:p>
              <a:pPr>
                <a:lnSpc>
                  <a:spcPts val="6719"/>
                </a:lnSpc>
                <a:spcBef>
                  <a:spcPct val="0"/>
                </a:spcBef>
              </a:pPr>
              <a:r>
                <a:rPr lang="ja-JP" altLang="en-US" sz="2800" dirty="0">
                  <a:solidFill>
                    <a:srgbClr val="000000"/>
                  </a:solidFill>
                  <a:latin typeface="UD デジタル 教科書体 NK-B" panose="02020700000000000000" pitchFamily="18" charset="-128"/>
                  <a:ea typeface="UD デジタル 教科書体 NK-B" panose="02020700000000000000" pitchFamily="18" charset="-128"/>
                </a:rPr>
                <a:t>　　お住いの地域についてクイズをするためのスライドです。　</a:t>
              </a:r>
              <a:r>
                <a:rPr lang="ja-JP" altLang="en-US" sz="2800" dirty="0">
                  <a:solidFill>
                    <a:srgbClr val="FF0000"/>
                  </a:solidFill>
                  <a:latin typeface="UD デジタル 教科書体 NK-B" panose="02020700000000000000" pitchFamily="18" charset="-128"/>
                  <a:ea typeface="UD デジタル 教科書体 NK-B" panose="02020700000000000000" pitchFamily="18" charset="-128"/>
                </a:rPr>
                <a:t>「？」マークを適当な数字に上書き</a:t>
              </a:r>
              <a:r>
                <a:rPr lang="ja-JP" altLang="en-US" sz="2800" dirty="0">
                  <a:latin typeface="UD デジタル 教科書体 NK-B" panose="02020700000000000000" pitchFamily="18" charset="-128"/>
                  <a:ea typeface="UD デジタル 教科書体 NK-B" panose="02020700000000000000" pitchFamily="18" charset="-128"/>
                </a:rPr>
                <a:t>して</a:t>
              </a:r>
              <a:endParaRPr lang="en-US" altLang="ja-JP" sz="2800" dirty="0">
                <a:latin typeface="UD デジタル 教科書体 NK-B" panose="02020700000000000000" pitchFamily="18" charset="-128"/>
                <a:ea typeface="UD デジタル 教科書体 NK-B" panose="02020700000000000000" pitchFamily="18" charset="-128"/>
              </a:endParaRPr>
            </a:p>
            <a:p>
              <a:pPr>
                <a:lnSpc>
                  <a:spcPts val="6719"/>
                </a:lnSpc>
                <a:spcBef>
                  <a:spcPct val="0"/>
                </a:spcBef>
              </a:pPr>
              <a:r>
                <a:rPr lang="ja-JP" altLang="en-US" sz="2800" dirty="0">
                  <a:latin typeface="UD デジタル 教科書体 NK-B" panose="02020700000000000000" pitchFamily="18" charset="-128"/>
                  <a:ea typeface="UD デジタル 教科書体 NK-B" panose="02020700000000000000" pitchFamily="18" charset="-128"/>
                </a:rPr>
                <a:t>　　ご使用下さい。編集後は「先生方へ」というテキストボックスを削除してください。</a:t>
              </a:r>
              <a:endParaRPr lang="en-US" altLang="ja-JP" sz="2800" dirty="0">
                <a:latin typeface="UD デジタル 教科書体 NK-B" panose="02020700000000000000" pitchFamily="18" charset="-128"/>
                <a:ea typeface="UD デジタル 教科書体 NK-B" panose="02020700000000000000" pitchFamily="18" charset="-128"/>
              </a:endParaRPr>
            </a:p>
            <a:p>
              <a:pPr>
                <a:lnSpc>
                  <a:spcPts val="6719"/>
                </a:lnSpc>
                <a:spcBef>
                  <a:spcPct val="0"/>
                </a:spcBef>
              </a:pPr>
              <a:r>
                <a:rPr lang="ja-JP" altLang="en-US" sz="2800" dirty="0">
                  <a:solidFill>
                    <a:srgbClr val="000000"/>
                  </a:solidFill>
                  <a:latin typeface="UD デジタル 教科書体 NK-B" panose="02020700000000000000" pitchFamily="18" charset="-128"/>
                  <a:ea typeface="UD デジタル 教科書体 NK-B" panose="02020700000000000000" pitchFamily="18" charset="-128"/>
                </a:rPr>
                <a:t>　　</a:t>
              </a:r>
              <a:r>
                <a:rPr lang="en-US" altLang="ja-JP" sz="2800" dirty="0">
                  <a:solidFill>
                    <a:srgbClr val="000000"/>
                  </a:solidFill>
                  <a:latin typeface="UD デジタル 教科書体 NK-B" panose="02020700000000000000" pitchFamily="18" charset="-128"/>
                  <a:ea typeface="UD デジタル 教科書体 NK-B" panose="02020700000000000000" pitchFamily="18" charset="-128"/>
                </a:rPr>
                <a:t>※ </a:t>
              </a:r>
              <a:r>
                <a:rPr lang="ja-JP" altLang="en-US" sz="2800" dirty="0">
                  <a:solidFill>
                    <a:srgbClr val="000000"/>
                  </a:solidFill>
                  <a:latin typeface="UD デジタル 教科書体 NK-B" panose="02020700000000000000" pitchFamily="18" charset="-128"/>
                  <a:ea typeface="UD デジタル 教科書体 NK-B" panose="02020700000000000000" pitchFamily="18" charset="-128"/>
                </a:rPr>
                <a:t>テキストボックスごと書き換えるとアニメーションが作動しなくなりますのでご注意下さい。</a:t>
              </a:r>
              <a:endParaRPr lang="en-US" altLang="ja-JP" sz="2800" dirty="0">
                <a:solidFill>
                  <a:srgbClr val="000000"/>
                </a:solidFill>
                <a:latin typeface="UD デジタル 教科書体 NK-B" panose="02020700000000000000" pitchFamily="18" charset="-128"/>
                <a:ea typeface="UD デジタル 教科書体 NK-B" panose="02020700000000000000" pitchFamily="18" charset="-128"/>
              </a:endParaRPr>
            </a:p>
            <a:p>
              <a:pPr>
                <a:lnSpc>
                  <a:spcPts val="6719"/>
                </a:lnSpc>
                <a:spcBef>
                  <a:spcPct val="0"/>
                </a:spcBef>
              </a:pPr>
              <a:r>
                <a:rPr lang="ja-JP" altLang="en-US" sz="2800" dirty="0">
                  <a:solidFill>
                    <a:srgbClr val="000000"/>
                  </a:solidFill>
                  <a:latin typeface="UD デジタル 教科書体 NK-B" panose="02020700000000000000" pitchFamily="18" charset="-128"/>
                  <a:ea typeface="UD デジタル 教科書体 NK-B" panose="02020700000000000000" pitchFamily="18" charset="-128"/>
                </a:rPr>
                <a:t>　　　　（あらかじめバックアップを取ってから編集されますことを強くおすすめいたします。）</a:t>
              </a:r>
              <a:endParaRPr lang="en-US" sz="2800" dirty="0">
                <a:solidFill>
                  <a:srgbClr val="000000"/>
                </a:solidFill>
                <a:latin typeface="UD デジタル 教科書体 NK-B" panose="02020700000000000000" pitchFamily="18" charset="-128"/>
                <a:ea typeface="UD デジタル 教科書体 NK-B" panose="02020700000000000000" pitchFamily="18" charset="-128"/>
              </a:endParaRPr>
            </a:p>
          </p:txBody>
        </p:sp>
      </p:grpSp>
    </p:spTree>
    <p:extLst>
      <p:ext uri="{BB962C8B-B14F-4D97-AF65-F5344CB8AC3E}">
        <p14:creationId xmlns:p14="http://schemas.microsoft.com/office/powerpoint/2010/main" val="24467845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6156917" y="5212763"/>
            <a:ext cx="2084463" cy="1846871"/>
          </a:xfrm>
          <a:custGeom>
            <a:avLst/>
            <a:gdLst/>
            <a:ahLst/>
            <a:cxnLst/>
            <a:rect l="l" t="t" r="r" b="b"/>
            <a:pathLst>
              <a:path w="2084463" h="1846871">
                <a:moveTo>
                  <a:pt x="0" y="0"/>
                </a:moveTo>
                <a:lnTo>
                  <a:pt x="2084462" y="0"/>
                </a:lnTo>
                <a:lnTo>
                  <a:pt x="2084462" y="1846870"/>
                </a:lnTo>
                <a:lnTo>
                  <a:pt x="0" y="1846870"/>
                </a:lnTo>
                <a:lnTo>
                  <a:pt x="0" y="0"/>
                </a:lnTo>
                <a:close/>
              </a:path>
            </a:pathLst>
          </a:custGeom>
          <a:blipFill>
            <a:blip r:embed="rId2">
              <a:extLst>
                <a:ext uri="{96DAC541-7B7A-43D3-8B79-37D633B846F1}">
                  <asvg:svgBlip xmlns:asvg="http://schemas.microsoft.com/office/drawing/2016/SVG/main" r:embed="rId3"/>
                </a:ext>
              </a:extLst>
            </a:blip>
            <a:stretch>
              <a:fillRect l="-5857" r="-698411" b="-108779"/>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3" name="Freeform 3"/>
          <p:cNvSpPr/>
          <p:nvPr/>
        </p:nvSpPr>
        <p:spPr>
          <a:xfrm>
            <a:off x="8477521" y="5212763"/>
            <a:ext cx="2084463" cy="1846871"/>
          </a:xfrm>
          <a:custGeom>
            <a:avLst/>
            <a:gdLst/>
            <a:ahLst/>
            <a:cxnLst/>
            <a:rect l="l" t="t" r="r" b="b"/>
            <a:pathLst>
              <a:path w="2084463" h="1846871">
                <a:moveTo>
                  <a:pt x="0" y="0"/>
                </a:moveTo>
                <a:lnTo>
                  <a:pt x="2084463" y="0"/>
                </a:lnTo>
                <a:lnTo>
                  <a:pt x="2084463" y="1846870"/>
                </a:lnTo>
                <a:lnTo>
                  <a:pt x="0" y="1846870"/>
                </a:lnTo>
                <a:lnTo>
                  <a:pt x="0" y="0"/>
                </a:lnTo>
                <a:close/>
              </a:path>
            </a:pathLst>
          </a:custGeom>
          <a:blipFill>
            <a:blip r:embed="rId2">
              <a:extLst>
                <a:ext uri="{96DAC541-7B7A-43D3-8B79-37D633B846F1}">
                  <asvg:svgBlip xmlns:asvg="http://schemas.microsoft.com/office/drawing/2016/SVG/main" r:embed="rId3"/>
                </a:ext>
              </a:extLst>
            </a:blip>
            <a:stretch>
              <a:fillRect l="-5857" r="-698411" b="-108779"/>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4" name="Freeform 4"/>
          <p:cNvSpPr/>
          <p:nvPr/>
        </p:nvSpPr>
        <p:spPr>
          <a:xfrm>
            <a:off x="10798125" y="5212763"/>
            <a:ext cx="2084463" cy="1846871"/>
          </a:xfrm>
          <a:custGeom>
            <a:avLst/>
            <a:gdLst/>
            <a:ahLst/>
            <a:cxnLst/>
            <a:rect l="l" t="t" r="r" b="b"/>
            <a:pathLst>
              <a:path w="2084463" h="1846871">
                <a:moveTo>
                  <a:pt x="0" y="0"/>
                </a:moveTo>
                <a:lnTo>
                  <a:pt x="2084463" y="0"/>
                </a:lnTo>
                <a:lnTo>
                  <a:pt x="2084463" y="1846870"/>
                </a:lnTo>
                <a:lnTo>
                  <a:pt x="0" y="1846870"/>
                </a:lnTo>
                <a:lnTo>
                  <a:pt x="0" y="0"/>
                </a:lnTo>
                <a:close/>
              </a:path>
            </a:pathLst>
          </a:custGeom>
          <a:blipFill>
            <a:blip r:embed="rId2">
              <a:extLst>
                <a:ext uri="{96DAC541-7B7A-43D3-8B79-37D633B846F1}">
                  <asvg:svgBlip xmlns:asvg="http://schemas.microsoft.com/office/drawing/2016/SVG/main" r:embed="rId3"/>
                </a:ext>
              </a:extLst>
            </a:blip>
            <a:stretch>
              <a:fillRect l="-5857" r="-698411" b="-108779"/>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5" name="Freeform 5"/>
          <p:cNvSpPr/>
          <p:nvPr/>
        </p:nvSpPr>
        <p:spPr>
          <a:xfrm>
            <a:off x="2933589" y="2616565"/>
            <a:ext cx="3012391" cy="7039266"/>
          </a:xfrm>
          <a:custGeom>
            <a:avLst/>
            <a:gdLst/>
            <a:ahLst/>
            <a:cxnLst/>
            <a:rect l="l" t="t" r="r" b="b"/>
            <a:pathLst>
              <a:path w="3012391" h="7039266">
                <a:moveTo>
                  <a:pt x="0" y="0"/>
                </a:moveTo>
                <a:lnTo>
                  <a:pt x="3012390" y="0"/>
                </a:lnTo>
                <a:lnTo>
                  <a:pt x="3012390" y="7039266"/>
                </a:lnTo>
                <a:lnTo>
                  <a:pt x="0" y="7039266"/>
                </a:lnTo>
                <a:lnTo>
                  <a:pt x="0" y="0"/>
                </a:lnTo>
                <a:close/>
              </a:path>
            </a:pathLst>
          </a:custGeom>
          <a:blipFill>
            <a:blip r:embed="rId4"/>
            <a:stretch>
              <a:fillRect l="-73448" r="-177286"/>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6" name="Freeform 6"/>
          <p:cNvSpPr/>
          <p:nvPr/>
        </p:nvSpPr>
        <p:spPr>
          <a:xfrm rot="-5400000">
            <a:off x="2361674" y="5393458"/>
            <a:ext cx="5681696" cy="923276"/>
          </a:xfrm>
          <a:custGeom>
            <a:avLst/>
            <a:gdLst/>
            <a:ahLst/>
            <a:cxnLst/>
            <a:rect l="l" t="t" r="r" b="b"/>
            <a:pathLst>
              <a:path w="5681696" h="923276">
                <a:moveTo>
                  <a:pt x="0" y="0"/>
                </a:moveTo>
                <a:lnTo>
                  <a:pt x="5681695" y="0"/>
                </a:lnTo>
                <a:lnTo>
                  <a:pt x="5681695" y="923275"/>
                </a:lnTo>
                <a:lnTo>
                  <a:pt x="0" y="923275"/>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7" name="TextBox 7"/>
          <p:cNvSpPr txBox="1"/>
          <p:nvPr/>
        </p:nvSpPr>
        <p:spPr>
          <a:xfrm>
            <a:off x="13118729" y="6153902"/>
            <a:ext cx="2235682" cy="821187"/>
          </a:xfrm>
          <a:prstGeom prst="rect">
            <a:avLst/>
          </a:prstGeom>
        </p:spPr>
        <p:txBody>
          <a:bodyPr wrap="square" lIns="0" tIns="0" rIns="0" bIns="0" rtlCol="0" anchor="t">
            <a:spAutoFit/>
          </a:bodyPr>
          <a:lstStyle/>
          <a:p>
            <a:pPr algn="ctr">
              <a:lnSpc>
                <a:spcPts val="6719"/>
              </a:lnSpc>
              <a:spcBef>
                <a:spcPct val="0"/>
              </a:spcBef>
            </a:pPr>
            <a:r>
              <a:rPr lang="en-US" sz="4800" dirty="0">
                <a:solidFill>
                  <a:srgbClr val="000000"/>
                </a:solidFill>
                <a:latin typeface="UD デジタル 教科書体 NK-B" panose="02020700000000000000" pitchFamily="18" charset="-128"/>
                <a:ea typeface="UD デジタル 教科書体 NK-B" panose="02020700000000000000" pitchFamily="18" charset="-128"/>
              </a:rPr>
              <a:t>meters</a:t>
            </a:r>
          </a:p>
        </p:txBody>
      </p:sp>
      <p:sp>
        <p:nvSpPr>
          <p:cNvPr id="8" name="TextBox 8"/>
          <p:cNvSpPr txBox="1"/>
          <p:nvPr/>
        </p:nvSpPr>
        <p:spPr>
          <a:xfrm>
            <a:off x="0" y="904875"/>
            <a:ext cx="18288000" cy="1101327"/>
          </a:xfrm>
          <a:prstGeom prst="rect">
            <a:avLst/>
          </a:prstGeom>
        </p:spPr>
        <p:txBody>
          <a:bodyPr wrap="square" lIns="0" tIns="0" rIns="0" bIns="0" rtlCol="0" anchor="t">
            <a:spAutoFit/>
          </a:bodyPr>
          <a:lstStyle/>
          <a:p>
            <a:pPr algn="ctr">
              <a:lnSpc>
                <a:spcPts val="8959"/>
              </a:lnSpc>
              <a:spcBef>
                <a:spcPct val="0"/>
              </a:spcBef>
            </a:pPr>
            <a:r>
              <a:rPr lang="en-US" sz="6399" dirty="0">
                <a:solidFill>
                  <a:srgbClr val="000000"/>
                </a:solidFill>
                <a:latin typeface="UD デジタル 教科書体 NK-B" panose="02020700000000000000" pitchFamily="18" charset="-128"/>
                <a:ea typeface="UD デジタル 教科書体 NK-B" panose="02020700000000000000" pitchFamily="18" charset="-128"/>
              </a:rPr>
              <a:t>What is the height of Tokyo </a:t>
            </a:r>
            <a:r>
              <a:rPr lang="en-US" sz="6399" dirty="0" err="1">
                <a:solidFill>
                  <a:srgbClr val="000000"/>
                </a:solidFill>
                <a:latin typeface="UD デジタル 教科書体 NK-B" panose="02020700000000000000" pitchFamily="18" charset="-128"/>
                <a:ea typeface="UD デジタル 教科書体 NK-B" panose="02020700000000000000" pitchFamily="18" charset="-128"/>
              </a:rPr>
              <a:t>Skytree</a:t>
            </a:r>
            <a:r>
              <a:rPr lang="en-US" sz="6399" dirty="0">
                <a:solidFill>
                  <a:srgbClr val="000000"/>
                </a:solidFill>
                <a:latin typeface="UD デジタル 教科書体 NK-B" panose="02020700000000000000" pitchFamily="18" charset="-128"/>
                <a:ea typeface="UD デジタル 教科書体 NK-B" panose="02020700000000000000" pitchFamily="18" charset="-128"/>
              </a:rPr>
              <a:t>？</a:t>
            </a:r>
          </a:p>
        </p:txBody>
      </p:sp>
      <p:sp>
        <p:nvSpPr>
          <p:cNvPr id="9" name="TextBox 9"/>
          <p:cNvSpPr txBox="1"/>
          <p:nvPr/>
        </p:nvSpPr>
        <p:spPr>
          <a:xfrm>
            <a:off x="6169519" y="4904615"/>
            <a:ext cx="2084463" cy="2463165"/>
          </a:xfrm>
          <a:prstGeom prst="rect">
            <a:avLst/>
          </a:prstGeom>
        </p:spPr>
        <p:txBody>
          <a:bodyPr lIns="0" tIns="0" rIns="0" bIns="0" rtlCol="0" anchor="t">
            <a:spAutoFit/>
          </a:bodyPr>
          <a:lstStyle/>
          <a:p>
            <a:pPr algn="ctr">
              <a:lnSpc>
                <a:spcPts val="20160"/>
              </a:lnSpc>
            </a:pPr>
            <a:r>
              <a:rPr lang="en-US" sz="14400" dirty="0">
                <a:solidFill>
                  <a:srgbClr val="000000"/>
                </a:solidFill>
                <a:latin typeface="UD デジタル 教科書体 NK-B" panose="02020700000000000000" pitchFamily="18" charset="-128"/>
                <a:ea typeface="UD デジタル 教科書体 NK-B" panose="02020700000000000000" pitchFamily="18" charset="-128"/>
              </a:rPr>
              <a:t>6</a:t>
            </a:r>
          </a:p>
        </p:txBody>
      </p:sp>
      <p:sp>
        <p:nvSpPr>
          <p:cNvPr id="10" name="TextBox 10"/>
          <p:cNvSpPr txBox="1"/>
          <p:nvPr/>
        </p:nvSpPr>
        <p:spPr>
          <a:xfrm>
            <a:off x="8464919" y="4922319"/>
            <a:ext cx="2084463" cy="2463165"/>
          </a:xfrm>
          <a:prstGeom prst="rect">
            <a:avLst/>
          </a:prstGeom>
        </p:spPr>
        <p:txBody>
          <a:bodyPr lIns="0" tIns="0" rIns="0" bIns="0" rtlCol="0" anchor="t">
            <a:spAutoFit/>
          </a:bodyPr>
          <a:lstStyle/>
          <a:p>
            <a:pPr algn="ctr">
              <a:lnSpc>
                <a:spcPts val="20160"/>
              </a:lnSpc>
            </a:pPr>
            <a:r>
              <a:rPr lang="en-US" sz="14400" dirty="0">
                <a:solidFill>
                  <a:srgbClr val="000000"/>
                </a:solidFill>
                <a:latin typeface="UD デジタル 教科書体 NK-B" panose="02020700000000000000" pitchFamily="18" charset="-128"/>
                <a:ea typeface="UD デジタル 教科書体 NK-B" panose="02020700000000000000" pitchFamily="18" charset="-128"/>
              </a:rPr>
              <a:t>3</a:t>
            </a:r>
          </a:p>
        </p:txBody>
      </p:sp>
      <p:sp>
        <p:nvSpPr>
          <p:cNvPr id="11" name="TextBox 11"/>
          <p:cNvSpPr txBox="1"/>
          <p:nvPr/>
        </p:nvSpPr>
        <p:spPr>
          <a:xfrm>
            <a:off x="10785523" y="4904614"/>
            <a:ext cx="2084463" cy="2463165"/>
          </a:xfrm>
          <a:prstGeom prst="rect">
            <a:avLst/>
          </a:prstGeom>
        </p:spPr>
        <p:txBody>
          <a:bodyPr lIns="0" tIns="0" rIns="0" bIns="0" rtlCol="0" anchor="t">
            <a:spAutoFit/>
          </a:bodyPr>
          <a:lstStyle/>
          <a:p>
            <a:pPr algn="ctr">
              <a:lnSpc>
                <a:spcPts val="20160"/>
              </a:lnSpc>
            </a:pPr>
            <a:r>
              <a:rPr lang="en-US" sz="14400" dirty="0">
                <a:solidFill>
                  <a:srgbClr val="000000"/>
                </a:solidFill>
                <a:latin typeface="UD デジタル 教科書体 NK-B" panose="02020700000000000000" pitchFamily="18" charset="-128"/>
                <a:ea typeface="UD デジタル 教科書体 NK-B" panose="02020700000000000000" pitchFamily="18" charset="-128"/>
              </a:rPr>
              <a:t>4</a:t>
            </a:r>
          </a:p>
        </p:txBody>
      </p:sp>
      <p:sp>
        <p:nvSpPr>
          <p:cNvPr id="12" name="左">
            <a:extLst>
              <a:ext uri="{FF2B5EF4-FFF2-40B4-BE49-F238E27FC236}">
                <a16:creationId xmlns:a16="http://schemas.microsoft.com/office/drawing/2014/main" id="{2BF3B86F-BB10-2D52-1569-9A8130186D7B}"/>
              </a:ext>
            </a:extLst>
          </p:cNvPr>
          <p:cNvSpPr/>
          <p:nvPr/>
        </p:nvSpPr>
        <p:spPr>
          <a:xfrm>
            <a:off x="6145137" y="5212763"/>
            <a:ext cx="2084463" cy="1846871"/>
          </a:xfrm>
          <a:custGeom>
            <a:avLst/>
            <a:gdLst/>
            <a:ahLst/>
            <a:cxnLst/>
            <a:rect l="l" t="t" r="r" b="b"/>
            <a:pathLst>
              <a:path w="2084463" h="1846871">
                <a:moveTo>
                  <a:pt x="0" y="0"/>
                </a:moveTo>
                <a:lnTo>
                  <a:pt x="2084462" y="0"/>
                </a:lnTo>
                <a:lnTo>
                  <a:pt x="2084462" y="1846870"/>
                </a:lnTo>
                <a:lnTo>
                  <a:pt x="0" y="1846870"/>
                </a:lnTo>
                <a:lnTo>
                  <a:pt x="0" y="0"/>
                </a:lnTo>
                <a:close/>
              </a:path>
            </a:pathLst>
          </a:custGeom>
          <a:blipFill>
            <a:blip r:embed="rId7">
              <a:extLst>
                <a:ext uri="{96DAC541-7B7A-43D3-8B79-37D633B846F1}">
                  <asvg:svgBlip xmlns:asvg="http://schemas.microsoft.com/office/drawing/2016/SVG/main" r:embed="rId8"/>
                </a:ext>
              </a:extLst>
            </a:blip>
            <a:stretch>
              <a:fillRect l="-5857" r="-698411" b="-108779"/>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13" name="中">
            <a:extLst>
              <a:ext uri="{FF2B5EF4-FFF2-40B4-BE49-F238E27FC236}">
                <a16:creationId xmlns:a16="http://schemas.microsoft.com/office/drawing/2014/main" id="{C9A01710-0770-4BC0-3729-9E92A22A5C9C}"/>
              </a:ext>
            </a:extLst>
          </p:cNvPr>
          <p:cNvSpPr/>
          <p:nvPr/>
        </p:nvSpPr>
        <p:spPr>
          <a:xfrm>
            <a:off x="8482497" y="5212763"/>
            <a:ext cx="2084463" cy="1846871"/>
          </a:xfrm>
          <a:custGeom>
            <a:avLst/>
            <a:gdLst/>
            <a:ahLst/>
            <a:cxnLst/>
            <a:rect l="l" t="t" r="r" b="b"/>
            <a:pathLst>
              <a:path w="2084463" h="1846871">
                <a:moveTo>
                  <a:pt x="0" y="0"/>
                </a:moveTo>
                <a:lnTo>
                  <a:pt x="2084463" y="0"/>
                </a:lnTo>
                <a:lnTo>
                  <a:pt x="2084463" y="1846870"/>
                </a:lnTo>
                <a:lnTo>
                  <a:pt x="0" y="1846870"/>
                </a:lnTo>
                <a:lnTo>
                  <a:pt x="0" y="0"/>
                </a:lnTo>
                <a:close/>
              </a:path>
            </a:pathLst>
          </a:custGeom>
          <a:blipFill>
            <a:blip r:embed="rId7">
              <a:extLst>
                <a:ext uri="{96DAC541-7B7A-43D3-8B79-37D633B846F1}">
                  <asvg:svgBlip xmlns:asvg="http://schemas.microsoft.com/office/drawing/2016/SVG/main" r:embed="rId8"/>
                </a:ext>
              </a:extLst>
            </a:blip>
            <a:stretch>
              <a:fillRect l="-5857" r="-698411" b="-108779"/>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14" name="右">
            <a:extLst>
              <a:ext uri="{FF2B5EF4-FFF2-40B4-BE49-F238E27FC236}">
                <a16:creationId xmlns:a16="http://schemas.microsoft.com/office/drawing/2014/main" id="{FB2E6A96-59FC-1449-AF22-07445F2A664D}"/>
              </a:ext>
            </a:extLst>
          </p:cNvPr>
          <p:cNvSpPr/>
          <p:nvPr/>
        </p:nvSpPr>
        <p:spPr>
          <a:xfrm>
            <a:off x="10775691" y="5212763"/>
            <a:ext cx="2084463" cy="1846871"/>
          </a:xfrm>
          <a:custGeom>
            <a:avLst/>
            <a:gdLst/>
            <a:ahLst/>
            <a:cxnLst/>
            <a:rect l="l" t="t" r="r" b="b"/>
            <a:pathLst>
              <a:path w="2084463" h="1846871">
                <a:moveTo>
                  <a:pt x="0" y="0"/>
                </a:moveTo>
                <a:lnTo>
                  <a:pt x="2084463" y="0"/>
                </a:lnTo>
                <a:lnTo>
                  <a:pt x="2084463" y="1846870"/>
                </a:lnTo>
                <a:lnTo>
                  <a:pt x="0" y="1846870"/>
                </a:lnTo>
                <a:lnTo>
                  <a:pt x="0" y="0"/>
                </a:lnTo>
                <a:close/>
              </a:path>
            </a:pathLst>
          </a:custGeom>
          <a:blipFill>
            <a:blip r:embed="rId7">
              <a:extLst>
                <a:ext uri="{96DAC541-7B7A-43D3-8B79-37D633B846F1}">
                  <asvg:svgBlip xmlns:asvg="http://schemas.microsoft.com/office/drawing/2016/SVG/main" r:embed="rId8"/>
                </a:ext>
              </a:extLst>
            </a:blip>
            <a:stretch>
              <a:fillRect l="-5857" r="-698411" b="-108779"/>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2"/>
                    </p:tgtEl>
                  </p:cond>
                </p:stCondLst>
                <p:endSync evt="end" delay="0">
                  <p:rtn val="all"/>
                </p:endSync>
                <p:childTnLst>
                  <p:par>
                    <p:cTn id="3" fill="hold">
                      <p:stCondLst>
                        <p:cond delay="0"/>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2"/>
                                        </p:tgtEl>
                                      </p:cBhvr>
                                    </p:animEffect>
                                    <p:set>
                                      <p:cBhvr>
                                        <p:cTn id="7" dur="1" fill="hold">
                                          <p:stCondLst>
                                            <p:cond delay="499"/>
                                          </p:stCondLst>
                                        </p:cTn>
                                        <p:tgtEl>
                                          <p:spTgt spid="12"/>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8" restart="whenNotActive" fill="hold" evtFilter="cancelBubble" nodeType="interactiveSeq">
                <p:stCondLst>
                  <p:cond evt="onClick" delay="0">
                    <p:tgtEl>
                      <p:spTgt spid="13"/>
                    </p:tgtEl>
                  </p:cond>
                </p:stCondLst>
                <p:endSync evt="end" delay="0">
                  <p:rtn val="all"/>
                </p:endSync>
                <p:childTnLst>
                  <p:par>
                    <p:cTn id="9" fill="hold">
                      <p:stCondLst>
                        <p:cond delay="0"/>
                      </p:stCondLst>
                      <p:childTnLst>
                        <p:par>
                          <p:cTn id="10" fill="hold">
                            <p:stCondLst>
                              <p:cond delay="0"/>
                            </p:stCondLst>
                            <p:childTnLst>
                              <p:par>
                                <p:cTn id="11" presetID="10" presetClass="exit" presetSubtype="0" fill="hold" grpId="0" nodeType="clickEffect">
                                  <p:stCondLst>
                                    <p:cond delay="0"/>
                                  </p:stCondLst>
                                  <p:childTnLst>
                                    <p:animEffect transition="out" filter="fade">
                                      <p:cBhvr>
                                        <p:cTn id="12" dur="500"/>
                                        <p:tgtEl>
                                          <p:spTgt spid="13"/>
                                        </p:tgtEl>
                                      </p:cBhvr>
                                    </p:animEffect>
                                    <p:set>
                                      <p:cBhvr>
                                        <p:cTn id="13" dur="1" fill="hold">
                                          <p:stCondLst>
                                            <p:cond delay="499"/>
                                          </p:stCondLst>
                                        </p:cTn>
                                        <p:tgtEl>
                                          <p:spTgt spid="13"/>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14" restart="whenNotActive" fill="hold" evtFilter="cancelBubble" nodeType="interactiveSeq">
                <p:stCondLst>
                  <p:cond evt="onClick" delay="0">
                    <p:tgtEl>
                      <p:spTgt spid="14"/>
                    </p:tgtEl>
                  </p:cond>
                </p:stCondLst>
                <p:endSync evt="end" delay="0">
                  <p:rtn val="all"/>
                </p:endSync>
                <p:childTnLst>
                  <p:par>
                    <p:cTn id="15" fill="hold">
                      <p:stCondLst>
                        <p:cond delay="0"/>
                      </p:stCondLst>
                      <p:childTnLst>
                        <p:par>
                          <p:cTn id="16" fill="hold">
                            <p:stCondLst>
                              <p:cond delay="0"/>
                            </p:stCondLst>
                            <p:childTnLst>
                              <p:par>
                                <p:cTn id="17" presetID="10" presetClass="exit" presetSubtype="0" fill="hold" grpId="0" nodeType="clickEffect">
                                  <p:stCondLst>
                                    <p:cond delay="0"/>
                                  </p:stCondLst>
                                  <p:childTnLst>
                                    <p:animEffect transition="out" filter="fade">
                                      <p:cBhvr>
                                        <p:cTn id="18" dur="500"/>
                                        <p:tgtEl>
                                          <p:spTgt spid="14"/>
                                        </p:tgtEl>
                                      </p:cBhvr>
                                    </p:animEffect>
                                    <p:set>
                                      <p:cBhvr>
                                        <p:cTn id="19" dur="1" fill="hold">
                                          <p:stCondLst>
                                            <p:cond delay="499"/>
                                          </p:stCondLst>
                                        </p:cTn>
                                        <p:tgtEl>
                                          <p:spTgt spid="14"/>
                                        </p:tgtEl>
                                        <p:attrNameLst>
                                          <p:attrName>style.visibility</p:attrName>
                                        </p:attrNameLst>
                                      </p:cBhvr>
                                      <p:to>
                                        <p:strVal val="hidden"/>
                                      </p:to>
                                    </p:set>
                                  </p:childTnLst>
                                </p:cTn>
                              </p:par>
                            </p:childTnLst>
                          </p:cTn>
                        </p:par>
                      </p:childTnLst>
                    </p:cTn>
                  </p:par>
                </p:childTnLst>
              </p:cTn>
              <p:nextCondLst>
                <p:cond evt="onClick" delay="0">
                  <p:tgtEl>
                    <p:spTgt spid="14"/>
                  </p:tgtEl>
                </p:cond>
              </p:nextCondLst>
            </p:seq>
          </p:childTnLst>
        </p:cTn>
      </p:par>
    </p:tnLst>
    <p:bldLst>
      <p:bldP spid="12" grpId="0" animBg="1"/>
      <p:bldP spid="13" grpId="0" animBg="1"/>
      <p:bldP spid="1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2967940" y="4968656"/>
            <a:ext cx="12352120" cy="4687175"/>
          </a:xfrm>
          <a:custGeom>
            <a:avLst/>
            <a:gdLst/>
            <a:ahLst/>
            <a:cxnLst/>
            <a:rect l="l" t="t" r="r" b="b"/>
            <a:pathLst>
              <a:path w="12352120" h="4687175">
                <a:moveTo>
                  <a:pt x="0" y="0"/>
                </a:moveTo>
                <a:lnTo>
                  <a:pt x="12352120" y="0"/>
                </a:lnTo>
                <a:lnTo>
                  <a:pt x="12352120" y="4687175"/>
                </a:lnTo>
                <a:lnTo>
                  <a:pt x="0" y="4687175"/>
                </a:lnTo>
                <a:lnTo>
                  <a:pt x="0" y="0"/>
                </a:lnTo>
                <a:close/>
              </a:path>
            </a:pathLst>
          </a:custGeom>
          <a:blipFill>
            <a:blip r:embed="rId2"/>
            <a:stretch>
              <a:fillRect b="-75576"/>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3" name="Freeform 3"/>
          <p:cNvSpPr/>
          <p:nvPr/>
        </p:nvSpPr>
        <p:spPr>
          <a:xfrm>
            <a:off x="3491472" y="2825462"/>
            <a:ext cx="2084463" cy="1846871"/>
          </a:xfrm>
          <a:custGeom>
            <a:avLst/>
            <a:gdLst/>
            <a:ahLst/>
            <a:cxnLst/>
            <a:rect l="l" t="t" r="r" b="b"/>
            <a:pathLst>
              <a:path w="2084463" h="1846871">
                <a:moveTo>
                  <a:pt x="0" y="0"/>
                </a:moveTo>
                <a:lnTo>
                  <a:pt x="2084463" y="0"/>
                </a:lnTo>
                <a:lnTo>
                  <a:pt x="2084463" y="1846871"/>
                </a:lnTo>
                <a:lnTo>
                  <a:pt x="0" y="1846871"/>
                </a:lnTo>
                <a:lnTo>
                  <a:pt x="0" y="0"/>
                </a:lnTo>
                <a:close/>
              </a:path>
            </a:pathLst>
          </a:custGeom>
          <a:blipFill>
            <a:blip r:embed="rId3">
              <a:extLst>
                <a:ext uri="{96DAC541-7B7A-43D3-8B79-37D633B846F1}">
                  <asvg:svgBlip xmlns:asvg="http://schemas.microsoft.com/office/drawing/2016/SVG/main" r:embed="rId4"/>
                </a:ext>
              </a:extLst>
            </a:blip>
            <a:stretch>
              <a:fillRect l="-5857" r="-698411" b="-108779"/>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4" name="Freeform 4"/>
          <p:cNvSpPr/>
          <p:nvPr/>
        </p:nvSpPr>
        <p:spPr>
          <a:xfrm>
            <a:off x="5978674" y="2825462"/>
            <a:ext cx="2084463" cy="1846871"/>
          </a:xfrm>
          <a:custGeom>
            <a:avLst/>
            <a:gdLst/>
            <a:ahLst/>
            <a:cxnLst/>
            <a:rect l="l" t="t" r="r" b="b"/>
            <a:pathLst>
              <a:path w="2084463" h="1846871">
                <a:moveTo>
                  <a:pt x="0" y="0"/>
                </a:moveTo>
                <a:lnTo>
                  <a:pt x="2084463" y="0"/>
                </a:lnTo>
                <a:lnTo>
                  <a:pt x="2084463" y="1846871"/>
                </a:lnTo>
                <a:lnTo>
                  <a:pt x="0" y="1846871"/>
                </a:lnTo>
                <a:lnTo>
                  <a:pt x="0" y="0"/>
                </a:lnTo>
                <a:close/>
              </a:path>
            </a:pathLst>
          </a:custGeom>
          <a:blipFill>
            <a:blip r:embed="rId3">
              <a:extLst>
                <a:ext uri="{96DAC541-7B7A-43D3-8B79-37D633B846F1}">
                  <asvg:svgBlip xmlns:asvg="http://schemas.microsoft.com/office/drawing/2016/SVG/main" r:embed="rId4"/>
                </a:ext>
              </a:extLst>
            </a:blip>
            <a:stretch>
              <a:fillRect l="-5857" r="-698411" b="-108779"/>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5" name="Freeform 5"/>
          <p:cNvSpPr/>
          <p:nvPr/>
        </p:nvSpPr>
        <p:spPr>
          <a:xfrm>
            <a:off x="8299278" y="2825462"/>
            <a:ext cx="2084463" cy="1846871"/>
          </a:xfrm>
          <a:custGeom>
            <a:avLst/>
            <a:gdLst/>
            <a:ahLst/>
            <a:cxnLst/>
            <a:rect l="l" t="t" r="r" b="b"/>
            <a:pathLst>
              <a:path w="2084463" h="1846871">
                <a:moveTo>
                  <a:pt x="0" y="0"/>
                </a:moveTo>
                <a:lnTo>
                  <a:pt x="2084463" y="0"/>
                </a:lnTo>
                <a:lnTo>
                  <a:pt x="2084463" y="1846871"/>
                </a:lnTo>
                <a:lnTo>
                  <a:pt x="0" y="1846871"/>
                </a:lnTo>
                <a:lnTo>
                  <a:pt x="0" y="0"/>
                </a:lnTo>
                <a:close/>
              </a:path>
            </a:pathLst>
          </a:custGeom>
          <a:blipFill>
            <a:blip r:embed="rId3">
              <a:extLst>
                <a:ext uri="{96DAC541-7B7A-43D3-8B79-37D633B846F1}">
                  <asvg:svgBlip xmlns:asvg="http://schemas.microsoft.com/office/drawing/2016/SVG/main" r:embed="rId4"/>
                </a:ext>
              </a:extLst>
            </a:blip>
            <a:stretch>
              <a:fillRect l="-5857" r="-698411" b="-108779"/>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6" name="Freeform 6"/>
          <p:cNvSpPr/>
          <p:nvPr/>
        </p:nvSpPr>
        <p:spPr>
          <a:xfrm>
            <a:off x="10619882" y="2825462"/>
            <a:ext cx="2084463" cy="1846871"/>
          </a:xfrm>
          <a:custGeom>
            <a:avLst/>
            <a:gdLst/>
            <a:ahLst/>
            <a:cxnLst/>
            <a:rect l="l" t="t" r="r" b="b"/>
            <a:pathLst>
              <a:path w="2084463" h="1846871">
                <a:moveTo>
                  <a:pt x="0" y="0"/>
                </a:moveTo>
                <a:lnTo>
                  <a:pt x="2084463" y="0"/>
                </a:lnTo>
                <a:lnTo>
                  <a:pt x="2084463" y="1846871"/>
                </a:lnTo>
                <a:lnTo>
                  <a:pt x="0" y="1846871"/>
                </a:lnTo>
                <a:lnTo>
                  <a:pt x="0" y="0"/>
                </a:lnTo>
                <a:close/>
              </a:path>
            </a:pathLst>
          </a:custGeom>
          <a:blipFill>
            <a:blip r:embed="rId3">
              <a:extLst>
                <a:ext uri="{96DAC541-7B7A-43D3-8B79-37D633B846F1}">
                  <asvg:svgBlip xmlns:asvg="http://schemas.microsoft.com/office/drawing/2016/SVG/main" r:embed="rId4"/>
                </a:ext>
              </a:extLst>
            </a:blip>
            <a:stretch>
              <a:fillRect l="-5857" r="-698411" b="-108779"/>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7" name="TextBox 7"/>
          <p:cNvSpPr txBox="1"/>
          <p:nvPr/>
        </p:nvSpPr>
        <p:spPr>
          <a:xfrm>
            <a:off x="12940487" y="3766601"/>
            <a:ext cx="2592401" cy="821187"/>
          </a:xfrm>
          <a:prstGeom prst="rect">
            <a:avLst/>
          </a:prstGeom>
        </p:spPr>
        <p:txBody>
          <a:bodyPr wrap="square" lIns="0" tIns="0" rIns="0" bIns="0" rtlCol="0" anchor="t">
            <a:spAutoFit/>
          </a:bodyPr>
          <a:lstStyle/>
          <a:p>
            <a:pPr algn="ctr">
              <a:lnSpc>
                <a:spcPts val="6719"/>
              </a:lnSpc>
              <a:spcBef>
                <a:spcPct val="0"/>
              </a:spcBef>
            </a:pPr>
            <a:r>
              <a:rPr lang="en-US" sz="4800" dirty="0">
                <a:solidFill>
                  <a:srgbClr val="000000"/>
                </a:solidFill>
                <a:latin typeface="UD デジタル 教科書体 NK-B" panose="02020700000000000000" pitchFamily="18" charset="-128"/>
                <a:ea typeface="UD デジタル 教科書体 NK-B" panose="02020700000000000000" pitchFamily="18" charset="-128"/>
              </a:rPr>
              <a:t>meters</a:t>
            </a:r>
          </a:p>
        </p:txBody>
      </p:sp>
      <p:sp>
        <p:nvSpPr>
          <p:cNvPr id="8" name="Freeform 8"/>
          <p:cNvSpPr/>
          <p:nvPr/>
        </p:nvSpPr>
        <p:spPr>
          <a:xfrm rot="-5400000">
            <a:off x="7679692" y="7501218"/>
            <a:ext cx="2236356" cy="363408"/>
          </a:xfrm>
          <a:custGeom>
            <a:avLst/>
            <a:gdLst/>
            <a:ahLst/>
            <a:cxnLst/>
            <a:rect l="l" t="t" r="r" b="b"/>
            <a:pathLst>
              <a:path w="2236356" h="363408">
                <a:moveTo>
                  <a:pt x="0" y="0"/>
                </a:moveTo>
                <a:lnTo>
                  <a:pt x="2236357" y="0"/>
                </a:lnTo>
                <a:lnTo>
                  <a:pt x="2236357" y="363408"/>
                </a:lnTo>
                <a:lnTo>
                  <a:pt x="0" y="363408"/>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9" name="TextBox 9"/>
          <p:cNvSpPr txBox="1"/>
          <p:nvPr/>
        </p:nvSpPr>
        <p:spPr>
          <a:xfrm>
            <a:off x="0" y="904875"/>
            <a:ext cx="18288000" cy="1101327"/>
          </a:xfrm>
          <a:prstGeom prst="rect">
            <a:avLst/>
          </a:prstGeom>
        </p:spPr>
        <p:txBody>
          <a:bodyPr wrap="square" lIns="0" tIns="0" rIns="0" bIns="0" rtlCol="0" anchor="t">
            <a:spAutoFit/>
          </a:bodyPr>
          <a:lstStyle/>
          <a:p>
            <a:pPr algn="ctr">
              <a:lnSpc>
                <a:spcPts val="8959"/>
              </a:lnSpc>
              <a:spcBef>
                <a:spcPct val="0"/>
              </a:spcBef>
            </a:pPr>
            <a:r>
              <a:rPr lang="en-US" sz="6399" dirty="0">
                <a:solidFill>
                  <a:srgbClr val="000000"/>
                </a:solidFill>
                <a:latin typeface="UD デジタル 教科書体 NK-B" panose="02020700000000000000" pitchFamily="18" charset="-128"/>
                <a:ea typeface="UD デジタル 教科書体 NK-B" panose="02020700000000000000" pitchFamily="18" charset="-128"/>
              </a:rPr>
              <a:t>What is the height of Mt. Fuji?</a:t>
            </a:r>
          </a:p>
        </p:txBody>
      </p:sp>
      <p:sp>
        <p:nvSpPr>
          <p:cNvPr id="10" name="TextBox 10"/>
          <p:cNvSpPr txBox="1"/>
          <p:nvPr/>
        </p:nvSpPr>
        <p:spPr>
          <a:xfrm>
            <a:off x="4866539" y="3488219"/>
            <a:ext cx="2018467" cy="1377949"/>
          </a:xfrm>
          <a:prstGeom prst="rect">
            <a:avLst/>
          </a:prstGeom>
        </p:spPr>
        <p:txBody>
          <a:bodyPr lIns="0" tIns="0" rIns="0" bIns="0" rtlCol="0" anchor="t">
            <a:spAutoFit/>
          </a:bodyPr>
          <a:lstStyle/>
          <a:p>
            <a:pPr algn="ctr">
              <a:lnSpc>
                <a:spcPts val="11200"/>
              </a:lnSpc>
              <a:spcBef>
                <a:spcPct val="0"/>
              </a:spcBef>
            </a:pPr>
            <a:r>
              <a:rPr lang="en-US" sz="8000" dirty="0">
                <a:solidFill>
                  <a:srgbClr val="000000"/>
                </a:solidFill>
                <a:latin typeface="UD デジタル 教科書体 NK-B" panose="02020700000000000000" pitchFamily="18" charset="-128"/>
                <a:ea typeface="UD デジタル 教科書体 NK-B" panose="02020700000000000000" pitchFamily="18" charset="-128"/>
              </a:rPr>
              <a:t>，</a:t>
            </a:r>
          </a:p>
        </p:txBody>
      </p:sp>
      <p:sp>
        <p:nvSpPr>
          <p:cNvPr id="11" name="TextBox 11"/>
          <p:cNvSpPr txBox="1"/>
          <p:nvPr/>
        </p:nvSpPr>
        <p:spPr>
          <a:xfrm>
            <a:off x="3466174" y="2535018"/>
            <a:ext cx="2084463" cy="2463165"/>
          </a:xfrm>
          <a:prstGeom prst="rect">
            <a:avLst/>
          </a:prstGeom>
        </p:spPr>
        <p:txBody>
          <a:bodyPr lIns="0" tIns="0" rIns="0" bIns="0" rtlCol="0" anchor="t">
            <a:spAutoFit/>
          </a:bodyPr>
          <a:lstStyle/>
          <a:p>
            <a:pPr algn="ctr">
              <a:lnSpc>
                <a:spcPts val="20160"/>
              </a:lnSpc>
            </a:pPr>
            <a:r>
              <a:rPr lang="en-US" sz="14400" dirty="0">
                <a:solidFill>
                  <a:srgbClr val="000000"/>
                </a:solidFill>
                <a:latin typeface="UD デジタル 教科書体 NK-B" panose="02020700000000000000" pitchFamily="18" charset="-128"/>
                <a:ea typeface="UD デジタル 教科書体 NK-B" panose="02020700000000000000" pitchFamily="18" charset="-128"/>
              </a:rPr>
              <a:t>3</a:t>
            </a:r>
          </a:p>
        </p:txBody>
      </p:sp>
      <p:sp>
        <p:nvSpPr>
          <p:cNvPr id="12" name="TextBox 12"/>
          <p:cNvSpPr txBox="1"/>
          <p:nvPr/>
        </p:nvSpPr>
        <p:spPr>
          <a:xfrm>
            <a:off x="6000003" y="2535018"/>
            <a:ext cx="2084463" cy="2463165"/>
          </a:xfrm>
          <a:prstGeom prst="rect">
            <a:avLst/>
          </a:prstGeom>
        </p:spPr>
        <p:txBody>
          <a:bodyPr lIns="0" tIns="0" rIns="0" bIns="0" rtlCol="0" anchor="t">
            <a:spAutoFit/>
          </a:bodyPr>
          <a:lstStyle/>
          <a:p>
            <a:pPr algn="ctr">
              <a:lnSpc>
                <a:spcPts val="20160"/>
              </a:lnSpc>
            </a:pPr>
            <a:r>
              <a:rPr lang="en-US" sz="14400" dirty="0">
                <a:solidFill>
                  <a:srgbClr val="000000"/>
                </a:solidFill>
                <a:latin typeface="UD デジタル 教科書体 NK-B" panose="02020700000000000000" pitchFamily="18" charset="-128"/>
                <a:ea typeface="UD デジタル 教科書体 NK-B" panose="02020700000000000000" pitchFamily="18" charset="-128"/>
              </a:rPr>
              <a:t>7</a:t>
            </a:r>
          </a:p>
        </p:txBody>
      </p:sp>
      <p:sp>
        <p:nvSpPr>
          <p:cNvPr id="13" name="TextBox 13"/>
          <p:cNvSpPr txBox="1"/>
          <p:nvPr/>
        </p:nvSpPr>
        <p:spPr>
          <a:xfrm>
            <a:off x="8297294" y="2535018"/>
            <a:ext cx="2084463" cy="2463165"/>
          </a:xfrm>
          <a:prstGeom prst="rect">
            <a:avLst/>
          </a:prstGeom>
        </p:spPr>
        <p:txBody>
          <a:bodyPr lIns="0" tIns="0" rIns="0" bIns="0" rtlCol="0" anchor="t">
            <a:spAutoFit/>
          </a:bodyPr>
          <a:lstStyle/>
          <a:p>
            <a:pPr algn="ctr">
              <a:lnSpc>
                <a:spcPts val="20160"/>
              </a:lnSpc>
            </a:pPr>
            <a:r>
              <a:rPr lang="en-US" sz="14400" dirty="0">
                <a:solidFill>
                  <a:srgbClr val="000000"/>
                </a:solidFill>
                <a:latin typeface="UD デジタル 教科書体 NK-B" panose="02020700000000000000" pitchFamily="18" charset="-128"/>
                <a:ea typeface="UD デジタル 教科書体 NK-B" panose="02020700000000000000" pitchFamily="18" charset="-128"/>
              </a:rPr>
              <a:t>7</a:t>
            </a:r>
          </a:p>
        </p:txBody>
      </p:sp>
      <p:sp>
        <p:nvSpPr>
          <p:cNvPr id="14" name="TextBox 14"/>
          <p:cNvSpPr txBox="1"/>
          <p:nvPr/>
        </p:nvSpPr>
        <p:spPr>
          <a:xfrm>
            <a:off x="10619882" y="2535018"/>
            <a:ext cx="2084463" cy="2463165"/>
          </a:xfrm>
          <a:prstGeom prst="rect">
            <a:avLst/>
          </a:prstGeom>
        </p:spPr>
        <p:txBody>
          <a:bodyPr lIns="0" tIns="0" rIns="0" bIns="0" rtlCol="0" anchor="t">
            <a:spAutoFit/>
          </a:bodyPr>
          <a:lstStyle/>
          <a:p>
            <a:pPr algn="ctr">
              <a:lnSpc>
                <a:spcPts val="20160"/>
              </a:lnSpc>
            </a:pPr>
            <a:r>
              <a:rPr lang="en-US" sz="14400" dirty="0">
                <a:solidFill>
                  <a:srgbClr val="000000"/>
                </a:solidFill>
                <a:latin typeface="UD デジタル 教科書体 NK-B" panose="02020700000000000000" pitchFamily="18" charset="-128"/>
                <a:ea typeface="UD デジタル 教科書体 NK-B" panose="02020700000000000000" pitchFamily="18" charset="-128"/>
              </a:rPr>
              <a:t>6</a:t>
            </a:r>
          </a:p>
        </p:txBody>
      </p:sp>
      <p:sp>
        <p:nvSpPr>
          <p:cNvPr id="15" name="1">
            <a:extLst>
              <a:ext uri="{FF2B5EF4-FFF2-40B4-BE49-F238E27FC236}">
                <a16:creationId xmlns:a16="http://schemas.microsoft.com/office/drawing/2014/main" id="{EE758B9F-13AB-BE89-8F83-9A977635CDF8}"/>
              </a:ext>
            </a:extLst>
          </p:cNvPr>
          <p:cNvSpPr/>
          <p:nvPr/>
        </p:nvSpPr>
        <p:spPr>
          <a:xfrm>
            <a:off x="3466174" y="2839429"/>
            <a:ext cx="2084463" cy="1846871"/>
          </a:xfrm>
          <a:custGeom>
            <a:avLst/>
            <a:gdLst/>
            <a:ahLst/>
            <a:cxnLst/>
            <a:rect l="l" t="t" r="r" b="b"/>
            <a:pathLst>
              <a:path w="2084463" h="1846871">
                <a:moveTo>
                  <a:pt x="0" y="0"/>
                </a:moveTo>
                <a:lnTo>
                  <a:pt x="2084463" y="0"/>
                </a:lnTo>
                <a:lnTo>
                  <a:pt x="2084463" y="1846871"/>
                </a:lnTo>
                <a:lnTo>
                  <a:pt x="0" y="1846871"/>
                </a:lnTo>
                <a:lnTo>
                  <a:pt x="0" y="0"/>
                </a:lnTo>
                <a:close/>
              </a:path>
            </a:pathLst>
          </a:custGeom>
          <a:blipFill>
            <a:blip r:embed="rId7">
              <a:extLst>
                <a:ext uri="{96DAC541-7B7A-43D3-8B79-37D633B846F1}">
                  <asvg:svgBlip xmlns:asvg="http://schemas.microsoft.com/office/drawing/2016/SVG/main" r:embed="rId8"/>
                </a:ext>
              </a:extLst>
            </a:blip>
            <a:stretch>
              <a:fillRect l="-5857" r="-698411" b="-108779"/>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16" name="2">
            <a:extLst>
              <a:ext uri="{FF2B5EF4-FFF2-40B4-BE49-F238E27FC236}">
                <a16:creationId xmlns:a16="http://schemas.microsoft.com/office/drawing/2014/main" id="{C9590420-07E2-B90B-E0D0-D44DC0762B80}"/>
              </a:ext>
            </a:extLst>
          </p:cNvPr>
          <p:cNvSpPr/>
          <p:nvPr/>
        </p:nvSpPr>
        <p:spPr>
          <a:xfrm>
            <a:off x="5984235" y="2839429"/>
            <a:ext cx="2084463" cy="1846871"/>
          </a:xfrm>
          <a:custGeom>
            <a:avLst/>
            <a:gdLst/>
            <a:ahLst/>
            <a:cxnLst/>
            <a:rect l="l" t="t" r="r" b="b"/>
            <a:pathLst>
              <a:path w="2084463" h="1846871">
                <a:moveTo>
                  <a:pt x="0" y="0"/>
                </a:moveTo>
                <a:lnTo>
                  <a:pt x="2084463" y="0"/>
                </a:lnTo>
                <a:lnTo>
                  <a:pt x="2084463" y="1846871"/>
                </a:lnTo>
                <a:lnTo>
                  <a:pt x="0" y="1846871"/>
                </a:lnTo>
                <a:lnTo>
                  <a:pt x="0" y="0"/>
                </a:lnTo>
                <a:close/>
              </a:path>
            </a:pathLst>
          </a:custGeom>
          <a:blipFill>
            <a:blip r:embed="rId7">
              <a:extLst>
                <a:ext uri="{96DAC541-7B7A-43D3-8B79-37D633B846F1}">
                  <asvg:svgBlip xmlns:asvg="http://schemas.microsoft.com/office/drawing/2016/SVG/main" r:embed="rId8"/>
                </a:ext>
              </a:extLst>
            </a:blip>
            <a:stretch>
              <a:fillRect l="-5857" r="-698411" b="-108779"/>
            </a:stretch>
          </a:blipFill>
        </p:spPr>
        <p:txBody>
          <a:bodyPr/>
          <a:lstStyle/>
          <a:p>
            <a:endParaRPr lang="ja-JP" altLang="en-US" dirty="0">
              <a:latin typeface="UD デジタル 教科書体 NK-B" panose="02020700000000000000" pitchFamily="18" charset="-128"/>
              <a:ea typeface="UD デジタル 教科書体 NK-B" panose="02020700000000000000" pitchFamily="18" charset="-128"/>
            </a:endParaRPr>
          </a:p>
        </p:txBody>
      </p:sp>
      <p:sp>
        <p:nvSpPr>
          <p:cNvPr id="17" name="3">
            <a:extLst>
              <a:ext uri="{FF2B5EF4-FFF2-40B4-BE49-F238E27FC236}">
                <a16:creationId xmlns:a16="http://schemas.microsoft.com/office/drawing/2014/main" id="{1D57CC2F-7D28-D226-743A-88A223C6B01B}"/>
              </a:ext>
            </a:extLst>
          </p:cNvPr>
          <p:cNvSpPr/>
          <p:nvPr/>
        </p:nvSpPr>
        <p:spPr>
          <a:xfrm>
            <a:off x="8285371" y="2839429"/>
            <a:ext cx="2084463" cy="1846871"/>
          </a:xfrm>
          <a:custGeom>
            <a:avLst/>
            <a:gdLst/>
            <a:ahLst/>
            <a:cxnLst/>
            <a:rect l="l" t="t" r="r" b="b"/>
            <a:pathLst>
              <a:path w="2084463" h="1846871">
                <a:moveTo>
                  <a:pt x="0" y="0"/>
                </a:moveTo>
                <a:lnTo>
                  <a:pt x="2084463" y="0"/>
                </a:lnTo>
                <a:lnTo>
                  <a:pt x="2084463" y="1846871"/>
                </a:lnTo>
                <a:lnTo>
                  <a:pt x="0" y="1846871"/>
                </a:lnTo>
                <a:lnTo>
                  <a:pt x="0" y="0"/>
                </a:lnTo>
                <a:close/>
              </a:path>
            </a:pathLst>
          </a:custGeom>
          <a:blipFill>
            <a:blip r:embed="rId7">
              <a:extLst>
                <a:ext uri="{96DAC541-7B7A-43D3-8B79-37D633B846F1}">
                  <asvg:svgBlip xmlns:asvg="http://schemas.microsoft.com/office/drawing/2016/SVG/main" r:embed="rId8"/>
                </a:ext>
              </a:extLst>
            </a:blip>
            <a:stretch>
              <a:fillRect l="-5857" r="-698411" b="-108779"/>
            </a:stretch>
          </a:blipFill>
        </p:spPr>
        <p:txBody>
          <a:bodyPr/>
          <a:lstStyle/>
          <a:p>
            <a:endParaRPr lang="ja-JP" altLang="en-US" dirty="0">
              <a:latin typeface="UD デジタル 教科書体 NK-B" panose="02020700000000000000" pitchFamily="18" charset="-128"/>
              <a:ea typeface="UD デジタル 教科書体 NK-B" panose="02020700000000000000" pitchFamily="18" charset="-128"/>
            </a:endParaRPr>
          </a:p>
        </p:txBody>
      </p:sp>
      <p:sp>
        <p:nvSpPr>
          <p:cNvPr id="18" name="4">
            <a:extLst>
              <a:ext uri="{FF2B5EF4-FFF2-40B4-BE49-F238E27FC236}">
                <a16:creationId xmlns:a16="http://schemas.microsoft.com/office/drawing/2014/main" id="{C4025A07-8F26-00D7-B867-5A4590AE46C5}"/>
              </a:ext>
            </a:extLst>
          </p:cNvPr>
          <p:cNvSpPr/>
          <p:nvPr/>
        </p:nvSpPr>
        <p:spPr>
          <a:xfrm>
            <a:off x="10619882" y="2839429"/>
            <a:ext cx="2084463" cy="1846871"/>
          </a:xfrm>
          <a:custGeom>
            <a:avLst/>
            <a:gdLst/>
            <a:ahLst/>
            <a:cxnLst/>
            <a:rect l="l" t="t" r="r" b="b"/>
            <a:pathLst>
              <a:path w="2084463" h="1846871">
                <a:moveTo>
                  <a:pt x="0" y="0"/>
                </a:moveTo>
                <a:lnTo>
                  <a:pt x="2084463" y="0"/>
                </a:lnTo>
                <a:lnTo>
                  <a:pt x="2084463" y="1846871"/>
                </a:lnTo>
                <a:lnTo>
                  <a:pt x="0" y="1846871"/>
                </a:lnTo>
                <a:lnTo>
                  <a:pt x="0" y="0"/>
                </a:lnTo>
                <a:close/>
              </a:path>
            </a:pathLst>
          </a:custGeom>
          <a:blipFill>
            <a:blip r:embed="rId7">
              <a:extLst>
                <a:ext uri="{96DAC541-7B7A-43D3-8B79-37D633B846F1}">
                  <asvg:svgBlip xmlns:asvg="http://schemas.microsoft.com/office/drawing/2016/SVG/main" r:embed="rId8"/>
                </a:ext>
              </a:extLst>
            </a:blip>
            <a:stretch>
              <a:fillRect l="-5857" r="-698411" b="-108779"/>
            </a:stretch>
          </a:blipFill>
        </p:spPr>
        <p:txBody>
          <a:bodyPr/>
          <a:lstStyle/>
          <a:p>
            <a:endParaRPr lang="ja-JP" altLang="en-US" dirty="0">
              <a:latin typeface="UD デジタル 教科書体 NK-B" panose="02020700000000000000" pitchFamily="18" charset="-128"/>
              <a:ea typeface="UD デジタル 教科書体 NK-B" panose="02020700000000000000" pitchFamily="18" charset="-128"/>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5"/>
                    </p:tgtEl>
                  </p:cond>
                </p:stCondLst>
                <p:endSync evt="end" delay="0">
                  <p:rtn val="all"/>
                </p:endSync>
                <p:childTnLst>
                  <p:par>
                    <p:cTn id="3" fill="hold">
                      <p:stCondLst>
                        <p:cond delay="0"/>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5"/>
                                        </p:tgtEl>
                                      </p:cBhvr>
                                    </p:animEffect>
                                    <p:set>
                                      <p:cBhvr>
                                        <p:cTn id="7" dur="1" fill="hold">
                                          <p:stCondLst>
                                            <p:cond delay="499"/>
                                          </p:stCondLst>
                                        </p:cTn>
                                        <p:tgtEl>
                                          <p:spTgt spid="15"/>
                                        </p:tgtEl>
                                        <p:attrNameLst>
                                          <p:attrName>style.visibility</p:attrName>
                                        </p:attrNameLst>
                                      </p:cBhvr>
                                      <p:to>
                                        <p:strVal val="hidden"/>
                                      </p:to>
                                    </p:set>
                                  </p:childTnLst>
                                </p:cTn>
                              </p:par>
                            </p:childTnLst>
                          </p:cTn>
                        </p:par>
                      </p:childTnLst>
                    </p:cTn>
                  </p:par>
                </p:childTnLst>
              </p:cTn>
              <p:nextCondLst>
                <p:cond evt="onClick" delay="0">
                  <p:tgtEl>
                    <p:spTgt spid="15"/>
                  </p:tgtEl>
                </p:cond>
              </p:nextCondLst>
            </p:seq>
            <p:seq concurrent="1" nextAc="seek">
              <p:cTn id="8" restart="whenNotActive" fill="hold" evtFilter="cancelBubble" nodeType="interactiveSeq">
                <p:stCondLst>
                  <p:cond evt="onClick" delay="0">
                    <p:tgtEl>
                      <p:spTgt spid="16"/>
                    </p:tgtEl>
                  </p:cond>
                </p:stCondLst>
                <p:endSync evt="end" delay="0">
                  <p:rtn val="all"/>
                </p:endSync>
                <p:childTnLst>
                  <p:par>
                    <p:cTn id="9" fill="hold">
                      <p:stCondLst>
                        <p:cond delay="0"/>
                      </p:stCondLst>
                      <p:childTnLst>
                        <p:par>
                          <p:cTn id="10" fill="hold">
                            <p:stCondLst>
                              <p:cond delay="0"/>
                            </p:stCondLst>
                            <p:childTnLst>
                              <p:par>
                                <p:cTn id="11" presetID="10" presetClass="exit" presetSubtype="0" fill="hold" grpId="0" nodeType="clickEffect">
                                  <p:stCondLst>
                                    <p:cond delay="0"/>
                                  </p:stCondLst>
                                  <p:childTnLst>
                                    <p:animEffect transition="out" filter="fade">
                                      <p:cBhvr>
                                        <p:cTn id="12" dur="500"/>
                                        <p:tgtEl>
                                          <p:spTgt spid="16"/>
                                        </p:tgtEl>
                                      </p:cBhvr>
                                    </p:animEffect>
                                    <p:set>
                                      <p:cBhvr>
                                        <p:cTn id="13" dur="1" fill="hold">
                                          <p:stCondLst>
                                            <p:cond delay="499"/>
                                          </p:stCondLst>
                                        </p:cTn>
                                        <p:tgtEl>
                                          <p:spTgt spid="16"/>
                                        </p:tgtEl>
                                        <p:attrNameLst>
                                          <p:attrName>style.visibility</p:attrName>
                                        </p:attrNameLst>
                                      </p:cBhvr>
                                      <p:to>
                                        <p:strVal val="hidden"/>
                                      </p:to>
                                    </p:set>
                                  </p:childTnLst>
                                </p:cTn>
                              </p:par>
                            </p:childTnLst>
                          </p:cTn>
                        </p:par>
                      </p:childTnLst>
                    </p:cTn>
                  </p:par>
                </p:childTnLst>
              </p:cTn>
              <p:nextCondLst>
                <p:cond evt="onClick" delay="0">
                  <p:tgtEl>
                    <p:spTgt spid="16"/>
                  </p:tgtEl>
                </p:cond>
              </p:nextCondLst>
            </p:seq>
            <p:seq concurrent="1" nextAc="seek">
              <p:cTn id="14" restart="whenNotActive" fill="hold" evtFilter="cancelBubble" nodeType="interactiveSeq">
                <p:stCondLst>
                  <p:cond evt="onClick" delay="0">
                    <p:tgtEl>
                      <p:spTgt spid="17"/>
                    </p:tgtEl>
                  </p:cond>
                </p:stCondLst>
                <p:endSync evt="end" delay="0">
                  <p:rtn val="all"/>
                </p:endSync>
                <p:childTnLst>
                  <p:par>
                    <p:cTn id="15" fill="hold">
                      <p:stCondLst>
                        <p:cond delay="0"/>
                      </p:stCondLst>
                      <p:childTnLst>
                        <p:par>
                          <p:cTn id="16" fill="hold">
                            <p:stCondLst>
                              <p:cond delay="0"/>
                            </p:stCondLst>
                            <p:childTnLst>
                              <p:par>
                                <p:cTn id="17" presetID="10" presetClass="exit" presetSubtype="0" fill="hold" grpId="0" nodeType="clickEffect">
                                  <p:stCondLst>
                                    <p:cond delay="0"/>
                                  </p:stCondLst>
                                  <p:childTnLst>
                                    <p:animEffect transition="out" filter="fade">
                                      <p:cBhvr>
                                        <p:cTn id="18" dur="500"/>
                                        <p:tgtEl>
                                          <p:spTgt spid="17"/>
                                        </p:tgtEl>
                                      </p:cBhvr>
                                    </p:animEffect>
                                    <p:set>
                                      <p:cBhvr>
                                        <p:cTn id="19" dur="1" fill="hold">
                                          <p:stCondLst>
                                            <p:cond delay="499"/>
                                          </p:stCondLst>
                                        </p:cTn>
                                        <p:tgtEl>
                                          <p:spTgt spid="17"/>
                                        </p:tgtEl>
                                        <p:attrNameLst>
                                          <p:attrName>style.visibility</p:attrName>
                                        </p:attrNameLst>
                                      </p:cBhvr>
                                      <p:to>
                                        <p:strVal val="hidden"/>
                                      </p:to>
                                    </p:set>
                                  </p:childTnLst>
                                </p:cTn>
                              </p:par>
                            </p:childTnLst>
                          </p:cTn>
                        </p:par>
                      </p:childTnLst>
                    </p:cTn>
                  </p:par>
                </p:childTnLst>
              </p:cTn>
              <p:nextCondLst>
                <p:cond evt="onClick" delay="0">
                  <p:tgtEl>
                    <p:spTgt spid="17"/>
                  </p:tgtEl>
                </p:cond>
              </p:nextCondLst>
            </p:seq>
            <p:seq concurrent="1" nextAc="seek">
              <p:cTn id="20" restart="whenNotActive" fill="hold" evtFilter="cancelBubble" nodeType="interactiveSeq">
                <p:stCondLst>
                  <p:cond evt="onClick" delay="0">
                    <p:tgtEl>
                      <p:spTgt spid="18"/>
                    </p:tgtEl>
                  </p:cond>
                </p:stCondLst>
                <p:endSync evt="end" delay="0">
                  <p:rtn val="all"/>
                </p:endSync>
                <p:childTnLst>
                  <p:par>
                    <p:cTn id="21" fill="hold">
                      <p:stCondLst>
                        <p:cond delay="0"/>
                      </p:stCondLst>
                      <p:childTnLst>
                        <p:par>
                          <p:cTn id="22" fill="hold">
                            <p:stCondLst>
                              <p:cond delay="0"/>
                            </p:stCondLst>
                            <p:childTnLst>
                              <p:par>
                                <p:cTn id="23" presetID="10" presetClass="exit" presetSubtype="0" fill="hold" grpId="0" nodeType="clickEffect">
                                  <p:stCondLst>
                                    <p:cond delay="0"/>
                                  </p:stCondLst>
                                  <p:childTnLst>
                                    <p:animEffect transition="out" filter="fade">
                                      <p:cBhvr>
                                        <p:cTn id="24" dur="500"/>
                                        <p:tgtEl>
                                          <p:spTgt spid="18"/>
                                        </p:tgtEl>
                                      </p:cBhvr>
                                    </p:animEffect>
                                    <p:set>
                                      <p:cBhvr>
                                        <p:cTn id="25" dur="1" fill="hold">
                                          <p:stCondLst>
                                            <p:cond delay="499"/>
                                          </p:stCondLst>
                                        </p:cTn>
                                        <p:tgtEl>
                                          <p:spTgt spid="18"/>
                                        </p:tgtEl>
                                        <p:attrNameLst>
                                          <p:attrName>style.visibility</p:attrName>
                                        </p:attrNameLst>
                                      </p:cBhvr>
                                      <p:to>
                                        <p:strVal val="hidden"/>
                                      </p:to>
                                    </p:set>
                                  </p:childTnLst>
                                </p:cTn>
                              </p:par>
                            </p:childTnLst>
                          </p:cTn>
                        </p:par>
                      </p:childTnLst>
                    </p:cTn>
                  </p:par>
                </p:childTnLst>
              </p:cTn>
              <p:nextCondLst>
                <p:cond evt="onClick" delay="0">
                  <p:tgtEl>
                    <p:spTgt spid="18"/>
                  </p:tgtEl>
                </p:cond>
              </p:nextCondLst>
            </p:seq>
          </p:childTnLst>
        </p:cTn>
      </p:par>
    </p:tnLst>
    <p:bldLst>
      <p:bldP spid="15" grpId="0" animBg="1"/>
      <p:bldP spid="16" grpId="0" animBg="1"/>
      <p:bldP spid="17" grpId="0" animBg="1"/>
      <p:bldP spid="1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1442244" y="4907916"/>
            <a:ext cx="2916675" cy="4585967"/>
          </a:xfrm>
          <a:custGeom>
            <a:avLst/>
            <a:gdLst/>
            <a:ahLst/>
            <a:cxnLst/>
            <a:rect l="l" t="t" r="r" b="b"/>
            <a:pathLst>
              <a:path w="2916675" h="4585967">
                <a:moveTo>
                  <a:pt x="0" y="0"/>
                </a:moveTo>
                <a:lnTo>
                  <a:pt x="2916675" y="0"/>
                </a:lnTo>
                <a:lnTo>
                  <a:pt x="2916675" y="4585968"/>
                </a:lnTo>
                <a:lnTo>
                  <a:pt x="0" y="4585968"/>
                </a:lnTo>
                <a:lnTo>
                  <a:pt x="0" y="0"/>
                </a:lnTo>
                <a:close/>
              </a:path>
            </a:pathLst>
          </a:custGeom>
          <a:blipFill>
            <a:blip r:embed="rId2"/>
            <a:stretch>
              <a:fillRect/>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3" name="Freeform 3"/>
          <p:cNvSpPr/>
          <p:nvPr/>
        </p:nvSpPr>
        <p:spPr>
          <a:xfrm>
            <a:off x="1028700" y="4677280"/>
            <a:ext cx="7644953" cy="5407039"/>
          </a:xfrm>
          <a:custGeom>
            <a:avLst/>
            <a:gdLst/>
            <a:ahLst/>
            <a:cxnLst/>
            <a:rect l="l" t="t" r="r" b="b"/>
            <a:pathLst>
              <a:path w="7644953" h="5407039">
                <a:moveTo>
                  <a:pt x="0" y="0"/>
                </a:moveTo>
                <a:lnTo>
                  <a:pt x="7644953" y="0"/>
                </a:lnTo>
                <a:lnTo>
                  <a:pt x="7644953" y="5407039"/>
                </a:lnTo>
                <a:lnTo>
                  <a:pt x="0" y="5407039"/>
                </a:lnTo>
                <a:lnTo>
                  <a:pt x="0" y="0"/>
                </a:lnTo>
                <a:close/>
              </a:path>
            </a:pathLst>
          </a:custGeom>
          <a:blipFill>
            <a:blip r:embed="rId3"/>
            <a:stretch>
              <a:fillRect/>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4" name="TextBox 4"/>
          <p:cNvSpPr txBox="1"/>
          <p:nvPr/>
        </p:nvSpPr>
        <p:spPr>
          <a:xfrm>
            <a:off x="0" y="982670"/>
            <a:ext cx="18288000" cy="968342"/>
          </a:xfrm>
          <a:prstGeom prst="rect">
            <a:avLst/>
          </a:prstGeom>
        </p:spPr>
        <p:txBody>
          <a:bodyPr lIns="0" tIns="0" rIns="0" bIns="0" rtlCol="0" anchor="t">
            <a:spAutoFit/>
          </a:bodyPr>
          <a:lstStyle/>
          <a:p>
            <a:pPr algn="ctr">
              <a:lnSpc>
                <a:spcPts val="8016"/>
              </a:lnSpc>
              <a:spcBef>
                <a:spcPct val="0"/>
              </a:spcBef>
            </a:pPr>
            <a:r>
              <a:rPr lang="en-US" sz="5500" dirty="0">
                <a:solidFill>
                  <a:srgbClr val="000000"/>
                </a:solidFill>
                <a:latin typeface="UD デジタル 教科書体 NK-B" panose="02020700000000000000" pitchFamily="18" charset="-128"/>
                <a:ea typeface="UD デジタル 教科書体 NK-B" panose="02020700000000000000" pitchFamily="18" charset="-128"/>
              </a:rPr>
              <a:t>Which is larger, 23 wards of Tokyo or Lake Biwa?</a:t>
            </a:r>
          </a:p>
        </p:txBody>
      </p:sp>
      <p:sp>
        <p:nvSpPr>
          <p:cNvPr id="5" name="TextBox 5"/>
          <p:cNvSpPr txBox="1"/>
          <p:nvPr/>
        </p:nvSpPr>
        <p:spPr>
          <a:xfrm>
            <a:off x="8935768" y="6591617"/>
            <a:ext cx="894031" cy="1101327"/>
          </a:xfrm>
          <a:prstGeom prst="rect">
            <a:avLst/>
          </a:prstGeom>
        </p:spPr>
        <p:txBody>
          <a:bodyPr wrap="square" lIns="0" tIns="0" rIns="0" bIns="0" rtlCol="0" anchor="t">
            <a:spAutoFit/>
          </a:bodyPr>
          <a:lstStyle/>
          <a:p>
            <a:pPr algn="ctr">
              <a:lnSpc>
                <a:spcPts val="8959"/>
              </a:lnSpc>
              <a:spcBef>
                <a:spcPct val="0"/>
              </a:spcBef>
            </a:pPr>
            <a:r>
              <a:rPr lang="en-US" sz="6399" dirty="0">
                <a:solidFill>
                  <a:srgbClr val="000000"/>
                </a:solidFill>
                <a:latin typeface="UD デジタル 教科書体 NK-B" panose="02020700000000000000" pitchFamily="18" charset="-128"/>
                <a:ea typeface="UD デジタル 教科書体 NK-B" panose="02020700000000000000" pitchFamily="18" charset="-128"/>
              </a:rPr>
              <a:t>vs</a:t>
            </a:r>
          </a:p>
        </p:txBody>
      </p:sp>
      <p:sp>
        <p:nvSpPr>
          <p:cNvPr id="6" name="Freeform 6"/>
          <p:cNvSpPr/>
          <p:nvPr/>
        </p:nvSpPr>
        <p:spPr>
          <a:xfrm>
            <a:off x="5980078" y="4677280"/>
            <a:ext cx="2698094" cy="5407039"/>
          </a:xfrm>
          <a:custGeom>
            <a:avLst/>
            <a:gdLst/>
            <a:ahLst/>
            <a:cxnLst/>
            <a:rect l="l" t="t" r="r" b="b"/>
            <a:pathLst>
              <a:path w="2698094" h="5407039">
                <a:moveTo>
                  <a:pt x="0" y="0"/>
                </a:moveTo>
                <a:lnTo>
                  <a:pt x="2698094" y="0"/>
                </a:lnTo>
                <a:lnTo>
                  <a:pt x="2698094" y="5407039"/>
                </a:lnTo>
                <a:lnTo>
                  <a:pt x="0" y="5407039"/>
                </a:lnTo>
                <a:lnTo>
                  <a:pt x="0" y="0"/>
                </a:lnTo>
                <a:close/>
              </a:path>
            </a:pathLst>
          </a:custGeom>
          <a:blipFill>
            <a:blip r:embed="rId4"/>
            <a:stretch>
              <a:fillRect l="-183346"/>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7" name="TextBox 7"/>
          <p:cNvSpPr txBox="1"/>
          <p:nvPr/>
        </p:nvSpPr>
        <p:spPr>
          <a:xfrm>
            <a:off x="1558803" y="2637455"/>
            <a:ext cx="1225475" cy="550664"/>
          </a:xfrm>
          <a:prstGeom prst="rect">
            <a:avLst/>
          </a:prstGeom>
        </p:spPr>
        <p:txBody>
          <a:bodyPr wrap="square" lIns="0" tIns="0" rIns="0" bIns="0" rtlCol="0" anchor="t">
            <a:spAutoFit/>
          </a:bodyPr>
          <a:lstStyle/>
          <a:p>
            <a:pPr algn="ctr">
              <a:lnSpc>
                <a:spcPts val="4480"/>
              </a:lnSpc>
              <a:spcBef>
                <a:spcPct val="0"/>
              </a:spcBef>
            </a:pPr>
            <a:r>
              <a:rPr lang="en-US" sz="3200" dirty="0">
                <a:solidFill>
                  <a:srgbClr val="000000"/>
                </a:solidFill>
                <a:latin typeface="UD デジタル 教科書体 NK-B" panose="02020700000000000000" pitchFamily="18" charset="-128"/>
                <a:ea typeface="UD デジタル 教科書体 NK-B" panose="02020700000000000000" pitchFamily="18" charset="-128"/>
              </a:rPr>
              <a:t>about</a:t>
            </a:r>
          </a:p>
        </p:txBody>
      </p:sp>
      <p:sp>
        <p:nvSpPr>
          <p:cNvPr id="8" name="TextBox 8"/>
          <p:cNvSpPr txBox="1"/>
          <p:nvPr/>
        </p:nvSpPr>
        <p:spPr>
          <a:xfrm>
            <a:off x="10233995" y="2637455"/>
            <a:ext cx="1225475" cy="550664"/>
          </a:xfrm>
          <a:prstGeom prst="rect">
            <a:avLst/>
          </a:prstGeom>
        </p:spPr>
        <p:txBody>
          <a:bodyPr wrap="square" lIns="0" tIns="0" rIns="0" bIns="0" rtlCol="0" anchor="t">
            <a:spAutoFit/>
          </a:bodyPr>
          <a:lstStyle/>
          <a:p>
            <a:pPr algn="ctr">
              <a:lnSpc>
                <a:spcPts val="4480"/>
              </a:lnSpc>
              <a:spcBef>
                <a:spcPct val="0"/>
              </a:spcBef>
            </a:pPr>
            <a:r>
              <a:rPr lang="en-US" sz="3200" dirty="0">
                <a:solidFill>
                  <a:srgbClr val="000000"/>
                </a:solidFill>
                <a:latin typeface="UD デジタル 教科書体 NK-B" panose="02020700000000000000" pitchFamily="18" charset="-128"/>
                <a:ea typeface="UD デジタル 教科書体 NK-B" panose="02020700000000000000" pitchFamily="18" charset="-128"/>
              </a:rPr>
              <a:t>about</a:t>
            </a:r>
          </a:p>
        </p:txBody>
      </p:sp>
      <p:sp>
        <p:nvSpPr>
          <p:cNvPr id="9" name="Freeform 9"/>
          <p:cNvSpPr/>
          <p:nvPr/>
        </p:nvSpPr>
        <p:spPr>
          <a:xfrm>
            <a:off x="1558803" y="3217298"/>
            <a:ext cx="1557399" cy="1379883"/>
          </a:xfrm>
          <a:custGeom>
            <a:avLst/>
            <a:gdLst/>
            <a:ahLst/>
            <a:cxnLst/>
            <a:rect l="l" t="t" r="r" b="b"/>
            <a:pathLst>
              <a:path w="1557399" h="1379883">
                <a:moveTo>
                  <a:pt x="0" y="0"/>
                </a:moveTo>
                <a:lnTo>
                  <a:pt x="1557400" y="0"/>
                </a:lnTo>
                <a:lnTo>
                  <a:pt x="1557400" y="1379883"/>
                </a:lnTo>
                <a:lnTo>
                  <a:pt x="0" y="1379883"/>
                </a:lnTo>
                <a:lnTo>
                  <a:pt x="0" y="0"/>
                </a:lnTo>
                <a:close/>
              </a:path>
            </a:pathLst>
          </a:custGeom>
          <a:blipFill>
            <a:blip r:embed="rId5">
              <a:extLst>
                <a:ext uri="{96DAC541-7B7A-43D3-8B79-37D633B846F1}">
                  <asvg:svgBlip xmlns:asvg="http://schemas.microsoft.com/office/drawing/2016/SVG/main" r:embed="rId6"/>
                </a:ext>
              </a:extLst>
            </a:blip>
            <a:stretch>
              <a:fillRect l="-5857" r="-698411" b="-108779"/>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10" name="Freeform 10"/>
          <p:cNvSpPr/>
          <p:nvPr/>
        </p:nvSpPr>
        <p:spPr>
          <a:xfrm>
            <a:off x="3245990" y="3217298"/>
            <a:ext cx="1571248" cy="1392153"/>
          </a:xfrm>
          <a:custGeom>
            <a:avLst/>
            <a:gdLst/>
            <a:ahLst/>
            <a:cxnLst/>
            <a:rect l="l" t="t" r="r" b="b"/>
            <a:pathLst>
              <a:path w="1571248" h="1392153">
                <a:moveTo>
                  <a:pt x="0" y="0"/>
                </a:moveTo>
                <a:lnTo>
                  <a:pt x="1571248" y="0"/>
                </a:lnTo>
                <a:lnTo>
                  <a:pt x="1571248" y="1392154"/>
                </a:lnTo>
                <a:lnTo>
                  <a:pt x="0" y="1392154"/>
                </a:lnTo>
                <a:lnTo>
                  <a:pt x="0" y="0"/>
                </a:lnTo>
                <a:close/>
              </a:path>
            </a:pathLst>
          </a:custGeom>
          <a:blipFill>
            <a:blip r:embed="rId5">
              <a:extLst>
                <a:ext uri="{96DAC541-7B7A-43D3-8B79-37D633B846F1}">
                  <asvg:svgBlip xmlns:asvg="http://schemas.microsoft.com/office/drawing/2016/SVG/main" r:embed="rId6"/>
                </a:ext>
              </a:extLst>
            </a:blip>
            <a:stretch>
              <a:fillRect l="-5857" r="-698411" b="-108779"/>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11" name="Freeform 11"/>
          <p:cNvSpPr/>
          <p:nvPr/>
        </p:nvSpPr>
        <p:spPr>
          <a:xfrm>
            <a:off x="4950588" y="3217298"/>
            <a:ext cx="1571248" cy="1392153"/>
          </a:xfrm>
          <a:custGeom>
            <a:avLst/>
            <a:gdLst/>
            <a:ahLst/>
            <a:cxnLst/>
            <a:rect l="l" t="t" r="r" b="b"/>
            <a:pathLst>
              <a:path w="1571248" h="1392153">
                <a:moveTo>
                  <a:pt x="0" y="0"/>
                </a:moveTo>
                <a:lnTo>
                  <a:pt x="1571248" y="0"/>
                </a:lnTo>
                <a:lnTo>
                  <a:pt x="1571248" y="1392154"/>
                </a:lnTo>
                <a:lnTo>
                  <a:pt x="0" y="1392154"/>
                </a:lnTo>
                <a:lnTo>
                  <a:pt x="0" y="0"/>
                </a:lnTo>
                <a:close/>
              </a:path>
            </a:pathLst>
          </a:custGeom>
          <a:blipFill>
            <a:blip r:embed="rId5">
              <a:extLst>
                <a:ext uri="{96DAC541-7B7A-43D3-8B79-37D633B846F1}">
                  <asvg:svgBlip xmlns:asvg="http://schemas.microsoft.com/office/drawing/2016/SVG/main" r:embed="rId6"/>
                </a:ext>
              </a:extLst>
            </a:blip>
            <a:stretch>
              <a:fillRect l="-5857" r="-698411" b="-108779"/>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12" name="TextBox 12"/>
          <p:cNvSpPr txBox="1"/>
          <p:nvPr/>
        </p:nvSpPr>
        <p:spPr>
          <a:xfrm>
            <a:off x="6655186" y="3808600"/>
            <a:ext cx="2018467" cy="830580"/>
          </a:xfrm>
          <a:prstGeom prst="rect">
            <a:avLst/>
          </a:prstGeom>
        </p:spPr>
        <p:txBody>
          <a:bodyPr lIns="0" tIns="0" rIns="0" bIns="0" rtlCol="0" anchor="t">
            <a:spAutoFit/>
          </a:bodyPr>
          <a:lstStyle/>
          <a:p>
            <a:pPr>
              <a:lnSpc>
                <a:spcPts val="6719"/>
              </a:lnSpc>
              <a:spcBef>
                <a:spcPct val="0"/>
              </a:spcBef>
            </a:pPr>
            <a:r>
              <a:rPr lang="en-US" sz="4800" dirty="0">
                <a:solidFill>
                  <a:srgbClr val="000000"/>
                </a:solidFill>
                <a:latin typeface="UD デジタル 教科書体 NK-B" panose="02020700000000000000" pitchFamily="18" charset="-128"/>
                <a:ea typeface="UD デジタル 教科書体 NK-B" panose="02020700000000000000" pitchFamily="18" charset="-128"/>
              </a:rPr>
              <a:t>㎢</a:t>
            </a:r>
          </a:p>
        </p:txBody>
      </p:sp>
      <p:sp>
        <p:nvSpPr>
          <p:cNvPr id="13" name="Freeform 13"/>
          <p:cNvSpPr/>
          <p:nvPr/>
        </p:nvSpPr>
        <p:spPr>
          <a:xfrm>
            <a:off x="10233995" y="3175300"/>
            <a:ext cx="1557399" cy="1379883"/>
          </a:xfrm>
          <a:custGeom>
            <a:avLst/>
            <a:gdLst/>
            <a:ahLst/>
            <a:cxnLst/>
            <a:rect l="l" t="t" r="r" b="b"/>
            <a:pathLst>
              <a:path w="1557399" h="1379883">
                <a:moveTo>
                  <a:pt x="0" y="0"/>
                </a:moveTo>
                <a:lnTo>
                  <a:pt x="1557399" y="0"/>
                </a:lnTo>
                <a:lnTo>
                  <a:pt x="1557399" y="1379883"/>
                </a:lnTo>
                <a:lnTo>
                  <a:pt x="0" y="1379883"/>
                </a:lnTo>
                <a:lnTo>
                  <a:pt x="0" y="0"/>
                </a:lnTo>
                <a:close/>
              </a:path>
            </a:pathLst>
          </a:custGeom>
          <a:blipFill>
            <a:blip r:embed="rId5">
              <a:extLst>
                <a:ext uri="{96DAC541-7B7A-43D3-8B79-37D633B846F1}">
                  <asvg:svgBlip xmlns:asvg="http://schemas.microsoft.com/office/drawing/2016/SVG/main" r:embed="rId6"/>
                </a:ext>
              </a:extLst>
            </a:blip>
            <a:stretch>
              <a:fillRect l="-5857" r="-698411" b="-108779"/>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14" name="Freeform 14"/>
          <p:cNvSpPr/>
          <p:nvPr/>
        </p:nvSpPr>
        <p:spPr>
          <a:xfrm>
            <a:off x="11921181" y="3175300"/>
            <a:ext cx="1571248" cy="1392153"/>
          </a:xfrm>
          <a:custGeom>
            <a:avLst/>
            <a:gdLst/>
            <a:ahLst/>
            <a:cxnLst/>
            <a:rect l="l" t="t" r="r" b="b"/>
            <a:pathLst>
              <a:path w="1571248" h="1392153">
                <a:moveTo>
                  <a:pt x="0" y="0"/>
                </a:moveTo>
                <a:lnTo>
                  <a:pt x="1571249" y="0"/>
                </a:lnTo>
                <a:lnTo>
                  <a:pt x="1571249" y="1392153"/>
                </a:lnTo>
                <a:lnTo>
                  <a:pt x="0" y="1392153"/>
                </a:lnTo>
                <a:lnTo>
                  <a:pt x="0" y="0"/>
                </a:lnTo>
                <a:close/>
              </a:path>
            </a:pathLst>
          </a:custGeom>
          <a:blipFill>
            <a:blip r:embed="rId5">
              <a:extLst>
                <a:ext uri="{96DAC541-7B7A-43D3-8B79-37D633B846F1}">
                  <asvg:svgBlip xmlns:asvg="http://schemas.microsoft.com/office/drawing/2016/SVG/main" r:embed="rId6"/>
                </a:ext>
              </a:extLst>
            </a:blip>
            <a:stretch>
              <a:fillRect l="-5857" r="-698411" b="-108779"/>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15" name="Freeform 15"/>
          <p:cNvSpPr/>
          <p:nvPr/>
        </p:nvSpPr>
        <p:spPr>
          <a:xfrm>
            <a:off x="13625780" y="3175300"/>
            <a:ext cx="1571248" cy="1392153"/>
          </a:xfrm>
          <a:custGeom>
            <a:avLst/>
            <a:gdLst/>
            <a:ahLst/>
            <a:cxnLst/>
            <a:rect l="l" t="t" r="r" b="b"/>
            <a:pathLst>
              <a:path w="1571248" h="1392153">
                <a:moveTo>
                  <a:pt x="0" y="0"/>
                </a:moveTo>
                <a:lnTo>
                  <a:pt x="1571248" y="0"/>
                </a:lnTo>
                <a:lnTo>
                  <a:pt x="1571248" y="1392153"/>
                </a:lnTo>
                <a:lnTo>
                  <a:pt x="0" y="1392153"/>
                </a:lnTo>
                <a:lnTo>
                  <a:pt x="0" y="0"/>
                </a:lnTo>
                <a:close/>
              </a:path>
            </a:pathLst>
          </a:custGeom>
          <a:blipFill>
            <a:blip r:embed="rId5">
              <a:extLst>
                <a:ext uri="{96DAC541-7B7A-43D3-8B79-37D633B846F1}">
                  <asvg:svgBlip xmlns:asvg="http://schemas.microsoft.com/office/drawing/2016/SVG/main" r:embed="rId6"/>
                </a:ext>
              </a:extLst>
            </a:blip>
            <a:stretch>
              <a:fillRect l="-5857" r="-698411" b="-108779"/>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16" name="TextBox 16"/>
          <p:cNvSpPr txBox="1"/>
          <p:nvPr/>
        </p:nvSpPr>
        <p:spPr>
          <a:xfrm>
            <a:off x="15330378" y="3766601"/>
            <a:ext cx="2018467" cy="830580"/>
          </a:xfrm>
          <a:prstGeom prst="rect">
            <a:avLst/>
          </a:prstGeom>
        </p:spPr>
        <p:txBody>
          <a:bodyPr lIns="0" tIns="0" rIns="0" bIns="0" rtlCol="0" anchor="t">
            <a:spAutoFit/>
          </a:bodyPr>
          <a:lstStyle/>
          <a:p>
            <a:pPr>
              <a:lnSpc>
                <a:spcPts val="6719"/>
              </a:lnSpc>
              <a:spcBef>
                <a:spcPct val="0"/>
              </a:spcBef>
            </a:pPr>
            <a:r>
              <a:rPr lang="en-US" sz="4800" dirty="0">
                <a:solidFill>
                  <a:srgbClr val="000000"/>
                </a:solidFill>
                <a:latin typeface="UD デジタル 教科書体 NK-B" panose="02020700000000000000" pitchFamily="18" charset="-128"/>
                <a:ea typeface="UD デジタル 教科書体 NK-B" panose="02020700000000000000" pitchFamily="18" charset="-128"/>
              </a:rPr>
              <a:t>㎢</a:t>
            </a:r>
          </a:p>
        </p:txBody>
      </p:sp>
      <p:grpSp>
        <p:nvGrpSpPr>
          <p:cNvPr id="17" name="Group 17"/>
          <p:cNvGrpSpPr/>
          <p:nvPr/>
        </p:nvGrpSpPr>
        <p:grpSpPr>
          <a:xfrm>
            <a:off x="5849312" y="6775132"/>
            <a:ext cx="116205" cy="120967"/>
            <a:chOff x="0" y="0"/>
            <a:chExt cx="154940" cy="161290"/>
          </a:xfrm>
        </p:grpSpPr>
        <p:sp>
          <p:nvSpPr>
            <p:cNvPr id="18" name="Freeform 18"/>
            <p:cNvSpPr/>
            <p:nvPr/>
          </p:nvSpPr>
          <p:spPr>
            <a:xfrm>
              <a:off x="49530" y="50800"/>
              <a:ext cx="54610" cy="60960"/>
            </a:xfrm>
            <a:custGeom>
              <a:avLst/>
              <a:gdLst/>
              <a:ahLst/>
              <a:cxnLst/>
              <a:rect l="l" t="t" r="r" b="b"/>
              <a:pathLst>
                <a:path w="54610" h="60960">
                  <a:moveTo>
                    <a:pt x="54610" y="34290"/>
                  </a:moveTo>
                  <a:cubicBezTo>
                    <a:pt x="16510" y="59690"/>
                    <a:pt x="0" y="40640"/>
                    <a:pt x="1270" y="31750"/>
                  </a:cubicBezTo>
                  <a:cubicBezTo>
                    <a:pt x="2540" y="22860"/>
                    <a:pt x="21590" y="8890"/>
                    <a:pt x="30480" y="8890"/>
                  </a:cubicBezTo>
                  <a:cubicBezTo>
                    <a:pt x="38100" y="8890"/>
                    <a:pt x="46990" y="17780"/>
                    <a:pt x="49530" y="24130"/>
                  </a:cubicBezTo>
                  <a:cubicBezTo>
                    <a:pt x="52070" y="30480"/>
                    <a:pt x="52070" y="41910"/>
                    <a:pt x="48260" y="48260"/>
                  </a:cubicBezTo>
                  <a:cubicBezTo>
                    <a:pt x="43180" y="54610"/>
                    <a:pt x="27940" y="60960"/>
                    <a:pt x="20320" y="59690"/>
                  </a:cubicBezTo>
                  <a:cubicBezTo>
                    <a:pt x="12700" y="58420"/>
                    <a:pt x="5080" y="50800"/>
                    <a:pt x="2540" y="43180"/>
                  </a:cubicBezTo>
                  <a:cubicBezTo>
                    <a:pt x="0" y="35560"/>
                    <a:pt x="3810" y="20320"/>
                    <a:pt x="8890" y="12700"/>
                  </a:cubicBezTo>
                  <a:cubicBezTo>
                    <a:pt x="13970" y="6350"/>
                    <a:pt x="21590" y="0"/>
                    <a:pt x="29210" y="0"/>
                  </a:cubicBezTo>
                  <a:cubicBezTo>
                    <a:pt x="35560" y="0"/>
                    <a:pt x="46990" y="5080"/>
                    <a:pt x="50800" y="10160"/>
                  </a:cubicBezTo>
                  <a:cubicBezTo>
                    <a:pt x="54610" y="16510"/>
                    <a:pt x="54610" y="34290"/>
                    <a:pt x="54610" y="34290"/>
                  </a:cubicBezTo>
                </a:path>
              </a:pathLst>
            </a:custGeom>
            <a:solidFill>
              <a:srgbClr val="7EC42C"/>
            </a:solidFill>
            <a:ln>
              <a:noFill/>
            </a:ln>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grpSp>
      <p:grpSp>
        <p:nvGrpSpPr>
          <p:cNvPr id="19" name="Group 19"/>
          <p:cNvGrpSpPr/>
          <p:nvPr/>
        </p:nvGrpSpPr>
        <p:grpSpPr>
          <a:xfrm>
            <a:off x="5879792" y="6778943"/>
            <a:ext cx="113348" cy="121920"/>
            <a:chOff x="0" y="0"/>
            <a:chExt cx="151130" cy="162560"/>
          </a:xfrm>
        </p:grpSpPr>
        <p:sp>
          <p:nvSpPr>
            <p:cNvPr id="20" name="Freeform 20"/>
            <p:cNvSpPr/>
            <p:nvPr/>
          </p:nvSpPr>
          <p:spPr>
            <a:xfrm>
              <a:off x="46990" y="50800"/>
              <a:ext cx="54610" cy="60960"/>
            </a:xfrm>
            <a:custGeom>
              <a:avLst/>
              <a:gdLst/>
              <a:ahLst/>
              <a:cxnLst/>
              <a:rect l="l" t="t" r="r" b="b"/>
              <a:pathLst>
                <a:path w="54610" h="60960">
                  <a:moveTo>
                    <a:pt x="53340" y="25400"/>
                  </a:moveTo>
                  <a:cubicBezTo>
                    <a:pt x="43180" y="55880"/>
                    <a:pt x="33020" y="60960"/>
                    <a:pt x="26670" y="60960"/>
                  </a:cubicBezTo>
                  <a:cubicBezTo>
                    <a:pt x="19050" y="60960"/>
                    <a:pt x="10160" y="54610"/>
                    <a:pt x="6350" y="48260"/>
                  </a:cubicBezTo>
                  <a:cubicBezTo>
                    <a:pt x="2540" y="41910"/>
                    <a:pt x="2540" y="31750"/>
                    <a:pt x="5080" y="25400"/>
                  </a:cubicBezTo>
                  <a:cubicBezTo>
                    <a:pt x="7620" y="19050"/>
                    <a:pt x="16510" y="11430"/>
                    <a:pt x="24130" y="10160"/>
                  </a:cubicBezTo>
                  <a:cubicBezTo>
                    <a:pt x="30480" y="8890"/>
                    <a:pt x="41910" y="12700"/>
                    <a:pt x="46990" y="17780"/>
                  </a:cubicBezTo>
                  <a:cubicBezTo>
                    <a:pt x="52070" y="22860"/>
                    <a:pt x="54610" y="34290"/>
                    <a:pt x="53340" y="40640"/>
                  </a:cubicBezTo>
                  <a:cubicBezTo>
                    <a:pt x="52070" y="48260"/>
                    <a:pt x="44450" y="58420"/>
                    <a:pt x="36830" y="59690"/>
                  </a:cubicBezTo>
                  <a:cubicBezTo>
                    <a:pt x="27940" y="60960"/>
                    <a:pt x="8890" y="52070"/>
                    <a:pt x="3810" y="43180"/>
                  </a:cubicBezTo>
                  <a:cubicBezTo>
                    <a:pt x="0" y="35560"/>
                    <a:pt x="1270" y="21590"/>
                    <a:pt x="5080" y="13970"/>
                  </a:cubicBezTo>
                  <a:cubicBezTo>
                    <a:pt x="8890" y="7620"/>
                    <a:pt x="17780" y="0"/>
                    <a:pt x="25400" y="0"/>
                  </a:cubicBezTo>
                  <a:cubicBezTo>
                    <a:pt x="34290" y="0"/>
                    <a:pt x="53340" y="25400"/>
                    <a:pt x="53340" y="25400"/>
                  </a:cubicBezTo>
                </a:path>
              </a:pathLst>
            </a:custGeom>
            <a:solidFill>
              <a:srgbClr val="7EC42C"/>
            </a:solidFill>
            <a:ln>
              <a:noFill/>
            </a:ln>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grpSp>
      <p:grpSp>
        <p:nvGrpSpPr>
          <p:cNvPr id="21" name="Group 21"/>
          <p:cNvGrpSpPr/>
          <p:nvPr/>
        </p:nvGrpSpPr>
        <p:grpSpPr>
          <a:xfrm>
            <a:off x="5762634" y="6637972"/>
            <a:ext cx="272415" cy="251460"/>
            <a:chOff x="0" y="0"/>
            <a:chExt cx="363220" cy="335280"/>
          </a:xfrm>
        </p:grpSpPr>
        <p:sp>
          <p:nvSpPr>
            <p:cNvPr id="22" name="Freeform 22"/>
            <p:cNvSpPr/>
            <p:nvPr/>
          </p:nvSpPr>
          <p:spPr>
            <a:xfrm>
              <a:off x="49530" y="49530"/>
              <a:ext cx="265430" cy="236220"/>
            </a:xfrm>
            <a:custGeom>
              <a:avLst/>
              <a:gdLst/>
              <a:ahLst/>
              <a:cxnLst/>
              <a:rect l="l" t="t" r="r" b="b"/>
              <a:pathLst>
                <a:path w="265430" h="236220">
                  <a:moveTo>
                    <a:pt x="26670" y="184150"/>
                  </a:moveTo>
                  <a:cubicBezTo>
                    <a:pt x="13970" y="209550"/>
                    <a:pt x="36830" y="167640"/>
                    <a:pt x="48260" y="163830"/>
                  </a:cubicBezTo>
                  <a:cubicBezTo>
                    <a:pt x="55880" y="161290"/>
                    <a:pt x="66040" y="166370"/>
                    <a:pt x="71120" y="171450"/>
                  </a:cubicBezTo>
                  <a:cubicBezTo>
                    <a:pt x="76200" y="176530"/>
                    <a:pt x="81280" y="187960"/>
                    <a:pt x="77470" y="194310"/>
                  </a:cubicBezTo>
                  <a:cubicBezTo>
                    <a:pt x="72390" y="204470"/>
                    <a:pt x="31750" y="220980"/>
                    <a:pt x="20320" y="217170"/>
                  </a:cubicBezTo>
                  <a:cubicBezTo>
                    <a:pt x="12700" y="214630"/>
                    <a:pt x="7620" y="204470"/>
                    <a:pt x="6350" y="198120"/>
                  </a:cubicBezTo>
                  <a:cubicBezTo>
                    <a:pt x="5080" y="190500"/>
                    <a:pt x="8890" y="184150"/>
                    <a:pt x="15240" y="175260"/>
                  </a:cubicBezTo>
                  <a:cubicBezTo>
                    <a:pt x="33020" y="153670"/>
                    <a:pt x="114300" y="91440"/>
                    <a:pt x="139700" y="91440"/>
                  </a:cubicBezTo>
                  <a:cubicBezTo>
                    <a:pt x="151130" y="91440"/>
                    <a:pt x="161290" y="100330"/>
                    <a:pt x="163830" y="107950"/>
                  </a:cubicBezTo>
                  <a:cubicBezTo>
                    <a:pt x="166370" y="115570"/>
                    <a:pt x="160020" y="135890"/>
                    <a:pt x="152400" y="139700"/>
                  </a:cubicBezTo>
                  <a:cubicBezTo>
                    <a:pt x="144780" y="144780"/>
                    <a:pt x="119380" y="139700"/>
                    <a:pt x="114300" y="132080"/>
                  </a:cubicBezTo>
                  <a:cubicBezTo>
                    <a:pt x="109220" y="124460"/>
                    <a:pt x="113030" y="104140"/>
                    <a:pt x="118110" y="97790"/>
                  </a:cubicBezTo>
                  <a:cubicBezTo>
                    <a:pt x="121920" y="92710"/>
                    <a:pt x="129540" y="90170"/>
                    <a:pt x="135890" y="91440"/>
                  </a:cubicBezTo>
                  <a:cubicBezTo>
                    <a:pt x="144780" y="92710"/>
                    <a:pt x="163830" y="113030"/>
                    <a:pt x="163830" y="113030"/>
                  </a:cubicBezTo>
                  <a:cubicBezTo>
                    <a:pt x="163830" y="113030"/>
                    <a:pt x="139700" y="102870"/>
                    <a:pt x="139700" y="96520"/>
                  </a:cubicBezTo>
                  <a:cubicBezTo>
                    <a:pt x="139700" y="90170"/>
                    <a:pt x="162560" y="76200"/>
                    <a:pt x="163830" y="77470"/>
                  </a:cubicBezTo>
                  <a:cubicBezTo>
                    <a:pt x="165100" y="78740"/>
                    <a:pt x="149860" y="101600"/>
                    <a:pt x="151130" y="101600"/>
                  </a:cubicBezTo>
                  <a:cubicBezTo>
                    <a:pt x="152400" y="102870"/>
                    <a:pt x="200660" y="25400"/>
                    <a:pt x="218440" y="11430"/>
                  </a:cubicBezTo>
                  <a:cubicBezTo>
                    <a:pt x="226060" y="5080"/>
                    <a:pt x="233680" y="1270"/>
                    <a:pt x="240030" y="1270"/>
                  </a:cubicBezTo>
                  <a:cubicBezTo>
                    <a:pt x="247650" y="1270"/>
                    <a:pt x="256540" y="7620"/>
                    <a:pt x="260350" y="13970"/>
                  </a:cubicBezTo>
                  <a:cubicBezTo>
                    <a:pt x="264160" y="19050"/>
                    <a:pt x="265430" y="29210"/>
                    <a:pt x="262890" y="35560"/>
                  </a:cubicBezTo>
                  <a:cubicBezTo>
                    <a:pt x="260350" y="41910"/>
                    <a:pt x="251460" y="50800"/>
                    <a:pt x="245110" y="52070"/>
                  </a:cubicBezTo>
                  <a:cubicBezTo>
                    <a:pt x="238760" y="53340"/>
                    <a:pt x="227330" y="52070"/>
                    <a:pt x="222250" y="46990"/>
                  </a:cubicBezTo>
                  <a:cubicBezTo>
                    <a:pt x="217170" y="41910"/>
                    <a:pt x="212090" y="31750"/>
                    <a:pt x="213360" y="24130"/>
                  </a:cubicBezTo>
                  <a:cubicBezTo>
                    <a:pt x="214630" y="16510"/>
                    <a:pt x="226060" y="5080"/>
                    <a:pt x="233680" y="2540"/>
                  </a:cubicBezTo>
                  <a:cubicBezTo>
                    <a:pt x="240030" y="1270"/>
                    <a:pt x="251460" y="5080"/>
                    <a:pt x="256540" y="10160"/>
                  </a:cubicBezTo>
                  <a:cubicBezTo>
                    <a:pt x="261620" y="16510"/>
                    <a:pt x="264160" y="33020"/>
                    <a:pt x="260350" y="40640"/>
                  </a:cubicBezTo>
                  <a:cubicBezTo>
                    <a:pt x="257810" y="46990"/>
                    <a:pt x="246380" y="52070"/>
                    <a:pt x="240030" y="52070"/>
                  </a:cubicBezTo>
                  <a:cubicBezTo>
                    <a:pt x="232410" y="52070"/>
                    <a:pt x="222250" y="48260"/>
                    <a:pt x="218440" y="43180"/>
                  </a:cubicBezTo>
                  <a:cubicBezTo>
                    <a:pt x="213360" y="36830"/>
                    <a:pt x="210820" y="22860"/>
                    <a:pt x="214630" y="16510"/>
                  </a:cubicBezTo>
                  <a:cubicBezTo>
                    <a:pt x="218440" y="8890"/>
                    <a:pt x="238760" y="0"/>
                    <a:pt x="246380" y="2540"/>
                  </a:cubicBezTo>
                  <a:cubicBezTo>
                    <a:pt x="254000" y="5080"/>
                    <a:pt x="264160" y="19050"/>
                    <a:pt x="262890" y="31750"/>
                  </a:cubicBezTo>
                  <a:cubicBezTo>
                    <a:pt x="260350" y="57150"/>
                    <a:pt x="190500" y="127000"/>
                    <a:pt x="165100" y="140970"/>
                  </a:cubicBezTo>
                  <a:cubicBezTo>
                    <a:pt x="153670" y="147320"/>
                    <a:pt x="140970" y="148590"/>
                    <a:pt x="133350" y="144780"/>
                  </a:cubicBezTo>
                  <a:cubicBezTo>
                    <a:pt x="125730" y="140970"/>
                    <a:pt x="116840" y="120650"/>
                    <a:pt x="116840" y="120650"/>
                  </a:cubicBezTo>
                  <a:cubicBezTo>
                    <a:pt x="116840" y="120650"/>
                    <a:pt x="137160" y="140970"/>
                    <a:pt x="135890" y="142240"/>
                  </a:cubicBezTo>
                  <a:cubicBezTo>
                    <a:pt x="134620" y="143510"/>
                    <a:pt x="116840" y="138430"/>
                    <a:pt x="114300" y="132080"/>
                  </a:cubicBezTo>
                  <a:cubicBezTo>
                    <a:pt x="110490" y="124460"/>
                    <a:pt x="115570" y="99060"/>
                    <a:pt x="123190" y="93980"/>
                  </a:cubicBezTo>
                  <a:cubicBezTo>
                    <a:pt x="130810" y="88900"/>
                    <a:pt x="151130" y="91440"/>
                    <a:pt x="157480" y="97790"/>
                  </a:cubicBezTo>
                  <a:cubicBezTo>
                    <a:pt x="163830" y="104140"/>
                    <a:pt x="165100" y="123190"/>
                    <a:pt x="157480" y="135890"/>
                  </a:cubicBezTo>
                  <a:cubicBezTo>
                    <a:pt x="143510" y="162560"/>
                    <a:pt x="57150" y="220980"/>
                    <a:pt x="31750" y="219710"/>
                  </a:cubicBezTo>
                  <a:cubicBezTo>
                    <a:pt x="20320" y="218440"/>
                    <a:pt x="8890" y="205740"/>
                    <a:pt x="6350" y="198120"/>
                  </a:cubicBezTo>
                  <a:cubicBezTo>
                    <a:pt x="5080" y="191770"/>
                    <a:pt x="10160" y="180340"/>
                    <a:pt x="15240" y="175260"/>
                  </a:cubicBezTo>
                  <a:cubicBezTo>
                    <a:pt x="20320" y="170180"/>
                    <a:pt x="35560" y="167640"/>
                    <a:pt x="36830" y="168910"/>
                  </a:cubicBezTo>
                  <a:cubicBezTo>
                    <a:pt x="38100" y="170180"/>
                    <a:pt x="12700" y="187960"/>
                    <a:pt x="12700" y="187960"/>
                  </a:cubicBezTo>
                  <a:cubicBezTo>
                    <a:pt x="12700" y="187960"/>
                    <a:pt x="48260" y="162560"/>
                    <a:pt x="49530" y="163830"/>
                  </a:cubicBezTo>
                  <a:cubicBezTo>
                    <a:pt x="49530" y="165100"/>
                    <a:pt x="27940" y="184150"/>
                    <a:pt x="27940" y="184150"/>
                  </a:cubicBezTo>
                  <a:cubicBezTo>
                    <a:pt x="27940" y="184150"/>
                    <a:pt x="45720" y="163830"/>
                    <a:pt x="54610" y="163830"/>
                  </a:cubicBezTo>
                  <a:cubicBezTo>
                    <a:pt x="62230" y="163830"/>
                    <a:pt x="76200" y="173990"/>
                    <a:pt x="77470" y="181610"/>
                  </a:cubicBezTo>
                  <a:cubicBezTo>
                    <a:pt x="78740" y="194310"/>
                    <a:pt x="44450" y="233680"/>
                    <a:pt x="30480" y="234950"/>
                  </a:cubicBezTo>
                  <a:cubicBezTo>
                    <a:pt x="20320" y="236220"/>
                    <a:pt x="2540" y="222250"/>
                    <a:pt x="1270" y="213360"/>
                  </a:cubicBezTo>
                  <a:cubicBezTo>
                    <a:pt x="0" y="204470"/>
                    <a:pt x="26670" y="184150"/>
                    <a:pt x="26670" y="184150"/>
                  </a:cubicBezTo>
                </a:path>
              </a:pathLst>
            </a:custGeom>
            <a:solidFill>
              <a:srgbClr val="7EC42C"/>
            </a:solidFill>
            <a:ln>
              <a:noFill/>
            </a:ln>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grpSp>
      <p:grpSp>
        <p:nvGrpSpPr>
          <p:cNvPr id="23" name="Group 23"/>
          <p:cNvGrpSpPr/>
          <p:nvPr/>
        </p:nvGrpSpPr>
        <p:grpSpPr>
          <a:xfrm>
            <a:off x="5770254" y="6775132"/>
            <a:ext cx="144780" cy="214312"/>
            <a:chOff x="0" y="0"/>
            <a:chExt cx="193040" cy="285750"/>
          </a:xfrm>
        </p:grpSpPr>
        <p:sp>
          <p:nvSpPr>
            <p:cNvPr id="24" name="Freeform 24"/>
            <p:cNvSpPr/>
            <p:nvPr/>
          </p:nvSpPr>
          <p:spPr>
            <a:xfrm>
              <a:off x="50800" y="49530"/>
              <a:ext cx="100330" cy="186690"/>
            </a:xfrm>
            <a:custGeom>
              <a:avLst/>
              <a:gdLst/>
              <a:ahLst/>
              <a:cxnLst/>
              <a:rect l="l" t="t" r="r" b="b"/>
              <a:pathLst>
                <a:path w="100330" h="186690">
                  <a:moveTo>
                    <a:pt x="12700" y="49530"/>
                  </a:moveTo>
                  <a:cubicBezTo>
                    <a:pt x="0" y="21590"/>
                    <a:pt x="7620" y="7620"/>
                    <a:pt x="15240" y="3810"/>
                  </a:cubicBezTo>
                  <a:cubicBezTo>
                    <a:pt x="21590" y="0"/>
                    <a:pt x="31750" y="1270"/>
                    <a:pt x="39370" y="5080"/>
                  </a:cubicBezTo>
                  <a:cubicBezTo>
                    <a:pt x="49530" y="10160"/>
                    <a:pt x="63500" y="25400"/>
                    <a:pt x="67310" y="36830"/>
                  </a:cubicBezTo>
                  <a:cubicBezTo>
                    <a:pt x="69850" y="45720"/>
                    <a:pt x="68580" y="58420"/>
                    <a:pt x="63500" y="66040"/>
                  </a:cubicBezTo>
                  <a:cubicBezTo>
                    <a:pt x="58420" y="73660"/>
                    <a:pt x="36830" y="83820"/>
                    <a:pt x="35560" y="82550"/>
                  </a:cubicBezTo>
                  <a:cubicBezTo>
                    <a:pt x="34290" y="81280"/>
                    <a:pt x="54610" y="67310"/>
                    <a:pt x="54610" y="59690"/>
                  </a:cubicBezTo>
                  <a:cubicBezTo>
                    <a:pt x="54610" y="52070"/>
                    <a:pt x="33020" y="38100"/>
                    <a:pt x="33020" y="38100"/>
                  </a:cubicBezTo>
                  <a:cubicBezTo>
                    <a:pt x="33020" y="38100"/>
                    <a:pt x="67310" y="64770"/>
                    <a:pt x="72390" y="77470"/>
                  </a:cubicBezTo>
                  <a:cubicBezTo>
                    <a:pt x="76200" y="86360"/>
                    <a:pt x="76200" y="101600"/>
                    <a:pt x="72390" y="102870"/>
                  </a:cubicBezTo>
                  <a:cubicBezTo>
                    <a:pt x="68580" y="104140"/>
                    <a:pt x="45720" y="80010"/>
                    <a:pt x="46990" y="78740"/>
                  </a:cubicBezTo>
                  <a:cubicBezTo>
                    <a:pt x="48260" y="77470"/>
                    <a:pt x="83820" y="90170"/>
                    <a:pt x="91440" y="102870"/>
                  </a:cubicBezTo>
                  <a:cubicBezTo>
                    <a:pt x="100330" y="118110"/>
                    <a:pt x="92710" y="154940"/>
                    <a:pt x="86360" y="168910"/>
                  </a:cubicBezTo>
                  <a:cubicBezTo>
                    <a:pt x="82550" y="177800"/>
                    <a:pt x="74930" y="184150"/>
                    <a:pt x="68580" y="185420"/>
                  </a:cubicBezTo>
                  <a:cubicBezTo>
                    <a:pt x="62230" y="186690"/>
                    <a:pt x="50800" y="185420"/>
                    <a:pt x="45720" y="180340"/>
                  </a:cubicBezTo>
                  <a:cubicBezTo>
                    <a:pt x="40640" y="173990"/>
                    <a:pt x="35560" y="157480"/>
                    <a:pt x="39370" y="149860"/>
                  </a:cubicBezTo>
                  <a:cubicBezTo>
                    <a:pt x="43180" y="142240"/>
                    <a:pt x="58420" y="134620"/>
                    <a:pt x="66040" y="135890"/>
                  </a:cubicBezTo>
                  <a:cubicBezTo>
                    <a:pt x="73660" y="137160"/>
                    <a:pt x="82550" y="144780"/>
                    <a:pt x="85090" y="151130"/>
                  </a:cubicBezTo>
                  <a:cubicBezTo>
                    <a:pt x="87630" y="158750"/>
                    <a:pt x="85090" y="175260"/>
                    <a:pt x="78740" y="180340"/>
                  </a:cubicBezTo>
                  <a:cubicBezTo>
                    <a:pt x="71120" y="185420"/>
                    <a:pt x="48260" y="181610"/>
                    <a:pt x="41910" y="176530"/>
                  </a:cubicBezTo>
                  <a:cubicBezTo>
                    <a:pt x="38100" y="172720"/>
                    <a:pt x="35560" y="163830"/>
                    <a:pt x="36830" y="161290"/>
                  </a:cubicBezTo>
                  <a:cubicBezTo>
                    <a:pt x="38100" y="158750"/>
                    <a:pt x="50800" y="163830"/>
                    <a:pt x="53340" y="160020"/>
                  </a:cubicBezTo>
                  <a:cubicBezTo>
                    <a:pt x="57150" y="154940"/>
                    <a:pt x="50800" y="140970"/>
                    <a:pt x="45720" y="129540"/>
                  </a:cubicBezTo>
                  <a:cubicBezTo>
                    <a:pt x="38100" y="110490"/>
                    <a:pt x="5080" y="73660"/>
                    <a:pt x="7620" y="55880"/>
                  </a:cubicBezTo>
                  <a:cubicBezTo>
                    <a:pt x="10160" y="43180"/>
                    <a:pt x="33020" y="25400"/>
                    <a:pt x="36830" y="26670"/>
                  </a:cubicBezTo>
                  <a:cubicBezTo>
                    <a:pt x="40640" y="27940"/>
                    <a:pt x="38100" y="54610"/>
                    <a:pt x="33020" y="57150"/>
                  </a:cubicBezTo>
                  <a:cubicBezTo>
                    <a:pt x="26670" y="59690"/>
                    <a:pt x="0" y="39370"/>
                    <a:pt x="0" y="29210"/>
                  </a:cubicBezTo>
                  <a:cubicBezTo>
                    <a:pt x="0" y="20320"/>
                    <a:pt x="17780" y="1270"/>
                    <a:pt x="27940" y="1270"/>
                  </a:cubicBezTo>
                  <a:cubicBezTo>
                    <a:pt x="36830" y="1270"/>
                    <a:pt x="53340" y="15240"/>
                    <a:pt x="55880" y="24130"/>
                  </a:cubicBezTo>
                  <a:cubicBezTo>
                    <a:pt x="58420" y="33020"/>
                    <a:pt x="49530" y="52070"/>
                    <a:pt x="41910" y="55880"/>
                  </a:cubicBezTo>
                  <a:cubicBezTo>
                    <a:pt x="34290" y="59690"/>
                    <a:pt x="12700" y="49530"/>
                    <a:pt x="12700" y="49530"/>
                  </a:cubicBezTo>
                </a:path>
              </a:pathLst>
            </a:custGeom>
            <a:solidFill>
              <a:srgbClr val="7EC42C"/>
            </a:solidFill>
            <a:ln>
              <a:noFill/>
            </a:ln>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grpSp>
      <p:grpSp>
        <p:nvGrpSpPr>
          <p:cNvPr id="25" name="Group 25"/>
          <p:cNvGrpSpPr/>
          <p:nvPr/>
        </p:nvGrpSpPr>
        <p:grpSpPr>
          <a:xfrm>
            <a:off x="5782637" y="6892290"/>
            <a:ext cx="123825" cy="132398"/>
            <a:chOff x="0" y="0"/>
            <a:chExt cx="165100" cy="176530"/>
          </a:xfrm>
        </p:grpSpPr>
        <p:sp>
          <p:nvSpPr>
            <p:cNvPr id="26" name="Freeform 26"/>
            <p:cNvSpPr/>
            <p:nvPr/>
          </p:nvSpPr>
          <p:spPr>
            <a:xfrm>
              <a:off x="48260" y="48260"/>
              <a:ext cx="69850" cy="78740"/>
            </a:xfrm>
            <a:custGeom>
              <a:avLst/>
              <a:gdLst/>
              <a:ahLst/>
              <a:cxnLst/>
              <a:rect l="l" t="t" r="r" b="b"/>
              <a:pathLst>
                <a:path w="69850" h="78740">
                  <a:moveTo>
                    <a:pt x="60960" y="44450"/>
                  </a:moveTo>
                  <a:cubicBezTo>
                    <a:pt x="25400" y="78740"/>
                    <a:pt x="6350" y="66040"/>
                    <a:pt x="2540" y="57150"/>
                  </a:cubicBezTo>
                  <a:cubicBezTo>
                    <a:pt x="0" y="50800"/>
                    <a:pt x="3810" y="39370"/>
                    <a:pt x="8890" y="34290"/>
                  </a:cubicBezTo>
                  <a:cubicBezTo>
                    <a:pt x="13970" y="29210"/>
                    <a:pt x="24130" y="26670"/>
                    <a:pt x="31750" y="27940"/>
                  </a:cubicBezTo>
                  <a:cubicBezTo>
                    <a:pt x="38100" y="29210"/>
                    <a:pt x="48260" y="35560"/>
                    <a:pt x="50800" y="41910"/>
                  </a:cubicBezTo>
                  <a:cubicBezTo>
                    <a:pt x="53340" y="48260"/>
                    <a:pt x="53340" y="59690"/>
                    <a:pt x="49530" y="66040"/>
                  </a:cubicBezTo>
                  <a:cubicBezTo>
                    <a:pt x="44450" y="72390"/>
                    <a:pt x="27940" y="78740"/>
                    <a:pt x="20320" y="77470"/>
                  </a:cubicBezTo>
                  <a:cubicBezTo>
                    <a:pt x="13970" y="76200"/>
                    <a:pt x="5080" y="67310"/>
                    <a:pt x="3810" y="59690"/>
                  </a:cubicBezTo>
                  <a:cubicBezTo>
                    <a:pt x="2540" y="46990"/>
                    <a:pt x="22860" y="6350"/>
                    <a:pt x="35560" y="2540"/>
                  </a:cubicBezTo>
                  <a:cubicBezTo>
                    <a:pt x="44450" y="0"/>
                    <a:pt x="62230" y="8890"/>
                    <a:pt x="66040" y="16510"/>
                  </a:cubicBezTo>
                  <a:cubicBezTo>
                    <a:pt x="69850" y="22860"/>
                    <a:pt x="60960" y="44450"/>
                    <a:pt x="60960" y="44450"/>
                  </a:cubicBezTo>
                </a:path>
              </a:pathLst>
            </a:custGeom>
            <a:solidFill>
              <a:srgbClr val="7EC42C"/>
            </a:solidFill>
            <a:ln>
              <a:noFill/>
            </a:ln>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grpSp>
      <p:grpSp>
        <p:nvGrpSpPr>
          <p:cNvPr id="27" name="Group 27"/>
          <p:cNvGrpSpPr/>
          <p:nvPr/>
        </p:nvGrpSpPr>
        <p:grpSpPr>
          <a:xfrm>
            <a:off x="5778827" y="6916103"/>
            <a:ext cx="124777" cy="122873"/>
            <a:chOff x="0" y="0"/>
            <a:chExt cx="166370" cy="163830"/>
          </a:xfrm>
        </p:grpSpPr>
        <p:sp>
          <p:nvSpPr>
            <p:cNvPr id="28" name="Freeform 28"/>
            <p:cNvSpPr/>
            <p:nvPr/>
          </p:nvSpPr>
          <p:spPr>
            <a:xfrm>
              <a:off x="49530" y="48260"/>
              <a:ext cx="66040" cy="66040"/>
            </a:xfrm>
            <a:custGeom>
              <a:avLst/>
              <a:gdLst/>
              <a:ahLst/>
              <a:cxnLst/>
              <a:rect l="l" t="t" r="r" b="b"/>
              <a:pathLst>
                <a:path w="66040" h="66040">
                  <a:moveTo>
                    <a:pt x="44450" y="7620"/>
                  </a:moveTo>
                  <a:cubicBezTo>
                    <a:pt x="64770" y="54610"/>
                    <a:pt x="49530" y="63500"/>
                    <a:pt x="41910" y="64770"/>
                  </a:cubicBezTo>
                  <a:cubicBezTo>
                    <a:pt x="34290" y="66040"/>
                    <a:pt x="24130" y="59690"/>
                    <a:pt x="20320" y="54610"/>
                  </a:cubicBezTo>
                  <a:cubicBezTo>
                    <a:pt x="16510" y="48260"/>
                    <a:pt x="15240" y="36830"/>
                    <a:pt x="17780" y="30480"/>
                  </a:cubicBezTo>
                  <a:cubicBezTo>
                    <a:pt x="20320" y="24130"/>
                    <a:pt x="29210" y="15240"/>
                    <a:pt x="35560" y="13970"/>
                  </a:cubicBezTo>
                  <a:cubicBezTo>
                    <a:pt x="41910" y="12700"/>
                    <a:pt x="53340" y="15240"/>
                    <a:pt x="58420" y="20320"/>
                  </a:cubicBezTo>
                  <a:cubicBezTo>
                    <a:pt x="63500" y="26670"/>
                    <a:pt x="66040" y="43180"/>
                    <a:pt x="63500" y="50800"/>
                  </a:cubicBezTo>
                  <a:cubicBezTo>
                    <a:pt x="60960" y="57150"/>
                    <a:pt x="52070" y="64770"/>
                    <a:pt x="44450" y="64770"/>
                  </a:cubicBezTo>
                  <a:cubicBezTo>
                    <a:pt x="34290" y="66040"/>
                    <a:pt x="13970" y="53340"/>
                    <a:pt x="7620" y="44450"/>
                  </a:cubicBezTo>
                  <a:cubicBezTo>
                    <a:pt x="2540" y="38100"/>
                    <a:pt x="0" y="29210"/>
                    <a:pt x="1270" y="21590"/>
                  </a:cubicBezTo>
                  <a:cubicBezTo>
                    <a:pt x="2540" y="15240"/>
                    <a:pt x="8890" y="5080"/>
                    <a:pt x="15240" y="2540"/>
                  </a:cubicBezTo>
                  <a:cubicBezTo>
                    <a:pt x="22860" y="0"/>
                    <a:pt x="44450" y="7620"/>
                    <a:pt x="44450" y="7620"/>
                  </a:cubicBezTo>
                </a:path>
              </a:pathLst>
            </a:custGeom>
            <a:solidFill>
              <a:srgbClr val="7EC42C"/>
            </a:solidFill>
            <a:ln>
              <a:noFill/>
            </a:ln>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grpSp>
      <p:grpSp>
        <p:nvGrpSpPr>
          <p:cNvPr id="29" name="Group 29"/>
          <p:cNvGrpSpPr/>
          <p:nvPr/>
        </p:nvGrpSpPr>
        <p:grpSpPr>
          <a:xfrm>
            <a:off x="5788352" y="6931343"/>
            <a:ext cx="122873" cy="155258"/>
            <a:chOff x="0" y="0"/>
            <a:chExt cx="163830" cy="207010"/>
          </a:xfrm>
        </p:grpSpPr>
        <p:sp>
          <p:nvSpPr>
            <p:cNvPr id="30" name="Freeform 30"/>
            <p:cNvSpPr/>
            <p:nvPr/>
          </p:nvSpPr>
          <p:spPr>
            <a:xfrm>
              <a:off x="46990" y="48260"/>
              <a:ext cx="68580" cy="109220"/>
            </a:xfrm>
            <a:custGeom>
              <a:avLst/>
              <a:gdLst/>
              <a:ahLst/>
              <a:cxnLst/>
              <a:rect l="l" t="t" r="r" b="b"/>
              <a:pathLst>
                <a:path w="68580" h="109220">
                  <a:moveTo>
                    <a:pt x="54610" y="38100"/>
                  </a:moveTo>
                  <a:cubicBezTo>
                    <a:pt x="11430" y="55880"/>
                    <a:pt x="0" y="30480"/>
                    <a:pt x="3810" y="22860"/>
                  </a:cubicBezTo>
                  <a:cubicBezTo>
                    <a:pt x="7620" y="15240"/>
                    <a:pt x="30480" y="8890"/>
                    <a:pt x="39370" y="12700"/>
                  </a:cubicBezTo>
                  <a:cubicBezTo>
                    <a:pt x="48260" y="15240"/>
                    <a:pt x="53340" y="26670"/>
                    <a:pt x="57150" y="38100"/>
                  </a:cubicBezTo>
                  <a:cubicBezTo>
                    <a:pt x="62230" y="53340"/>
                    <a:pt x="68580" y="90170"/>
                    <a:pt x="60960" y="100330"/>
                  </a:cubicBezTo>
                  <a:cubicBezTo>
                    <a:pt x="57150" y="106680"/>
                    <a:pt x="45720" y="109220"/>
                    <a:pt x="38100" y="107950"/>
                  </a:cubicBezTo>
                  <a:cubicBezTo>
                    <a:pt x="30480" y="106680"/>
                    <a:pt x="16510" y="93980"/>
                    <a:pt x="16510" y="86360"/>
                  </a:cubicBezTo>
                  <a:cubicBezTo>
                    <a:pt x="16510" y="77470"/>
                    <a:pt x="31750" y="59690"/>
                    <a:pt x="39370" y="57150"/>
                  </a:cubicBezTo>
                  <a:cubicBezTo>
                    <a:pt x="44450" y="55880"/>
                    <a:pt x="52070" y="57150"/>
                    <a:pt x="55880" y="60960"/>
                  </a:cubicBezTo>
                  <a:cubicBezTo>
                    <a:pt x="60960" y="66040"/>
                    <a:pt x="68580" y="82550"/>
                    <a:pt x="66040" y="90170"/>
                  </a:cubicBezTo>
                  <a:cubicBezTo>
                    <a:pt x="62230" y="97790"/>
                    <a:pt x="41910" y="107950"/>
                    <a:pt x="33020" y="106680"/>
                  </a:cubicBezTo>
                  <a:cubicBezTo>
                    <a:pt x="25400" y="105410"/>
                    <a:pt x="19050" y="96520"/>
                    <a:pt x="16510" y="88900"/>
                  </a:cubicBezTo>
                  <a:cubicBezTo>
                    <a:pt x="13970" y="80010"/>
                    <a:pt x="13970" y="66040"/>
                    <a:pt x="19050" y="58420"/>
                  </a:cubicBezTo>
                  <a:cubicBezTo>
                    <a:pt x="24130" y="50800"/>
                    <a:pt x="49530" y="46990"/>
                    <a:pt x="49530" y="45720"/>
                  </a:cubicBezTo>
                  <a:cubicBezTo>
                    <a:pt x="49530" y="44450"/>
                    <a:pt x="20320" y="59690"/>
                    <a:pt x="12700" y="55880"/>
                  </a:cubicBezTo>
                  <a:cubicBezTo>
                    <a:pt x="5080" y="52070"/>
                    <a:pt x="0" y="31750"/>
                    <a:pt x="3810" y="22860"/>
                  </a:cubicBezTo>
                  <a:cubicBezTo>
                    <a:pt x="7620" y="12700"/>
                    <a:pt x="30480" y="0"/>
                    <a:pt x="39370" y="2540"/>
                  </a:cubicBezTo>
                  <a:cubicBezTo>
                    <a:pt x="46990" y="5080"/>
                    <a:pt x="54610" y="38100"/>
                    <a:pt x="54610" y="38100"/>
                  </a:cubicBezTo>
                </a:path>
              </a:pathLst>
            </a:custGeom>
            <a:solidFill>
              <a:srgbClr val="7EC42C"/>
            </a:solidFill>
            <a:ln>
              <a:noFill/>
            </a:ln>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grpSp>
      <p:grpSp>
        <p:nvGrpSpPr>
          <p:cNvPr id="31" name="Group 31"/>
          <p:cNvGrpSpPr/>
          <p:nvPr/>
        </p:nvGrpSpPr>
        <p:grpSpPr>
          <a:xfrm>
            <a:off x="5795019" y="6977062"/>
            <a:ext cx="120967" cy="133350"/>
            <a:chOff x="0" y="0"/>
            <a:chExt cx="161290" cy="177800"/>
          </a:xfrm>
        </p:grpSpPr>
        <p:sp>
          <p:nvSpPr>
            <p:cNvPr id="32" name="Freeform 32"/>
            <p:cNvSpPr/>
            <p:nvPr/>
          </p:nvSpPr>
          <p:spPr>
            <a:xfrm>
              <a:off x="46990" y="48260"/>
              <a:ext cx="68580" cy="80010"/>
            </a:xfrm>
            <a:custGeom>
              <a:avLst/>
              <a:gdLst/>
              <a:ahLst/>
              <a:cxnLst/>
              <a:rect l="l" t="t" r="r" b="b"/>
              <a:pathLst>
                <a:path w="68580" h="80010">
                  <a:moveTo>
                    <a:pt x="60960" y="44450"/>
                  </a:moveTo>
                  <a:cubicBezTo>
                    <a:pt x="26670" y="80010"/>
                    <a:pt x="7620" y="71120"/>
                    <a:pt x="3810" y="63500"/>
                  </a:cubicBezTo>
                  <a:cubicBezTo>
                    <a:pt x="0" y="55880"/>
                    <a:pt x="2540" y="39370"/>
                    <a:pt x="8890" y="34290"/>
                  </a:cubicBezTo>
                  <a:cubicBezTo>
                    <a:pt x="15240" y="29210"/>
                    <a:pt x="33020" y="25400"/>
                    <a:pt x="39370" y="30480"/>
                  </a:cubicBezTo>
                  <a:cubicBezTo>
                    <a:pt x="46990" y="35560"/>
                    <a:pt x="53340" y="58420"/>
                    <a:pt x="49530" y="66040"/>
                  </a:cubicBezTo>
                  <a:cubicBezTo>
                    <a:pt x="46990" y="72390"/>
                    <a:pt x="35560" y="78740"/>
                    <a:pt x="27940" y="78740"/>
                  </a:cubicBezTo>
                  <a:cubicBezTo>
                    <a:pt x="20320" y="78740"/>
                    <a:pt x="10160" y="73660"/>
                    <a:pt x="6350" y="67310"/>
                  </a:cubicBezTo>
                  <a:cubicBezTo>
                    <a:pt x="2540" y="59690"/>
                    <a:pt x="2540" y="43180"/>
                    <a:pt x="7620" y="36830"/>
                  </a:cubicBezTo>
                  <a:cubicBezTo>
                    <a:pt x="11430" y="30480"/>
                    <a:pt x="22860" y="27940"/>
                    <a:pt x="29210" y="27940"/>
                  </a:cubicBezTo>
                  <a:cubicBezTo>
                    <a:pt x="36830" y="27940"/>
                    <a:pt x="46990" y="34290"/>
                    <a:pt x="49530" y="40640"/>
                  </a:cubicBezTo>
                  <a:cubicBezTo>
                    <a:pt x="53340" y="48260"/>
                    <a:pt x="50800" y="64770"/>
                    <a:pt x="45720" y="71120"/>
                  </a:cubicBezTo>
                  <a:cubicBezTo>
                    <a:pt x="41910" y="76200"/>
                    <a:pt x="35560" y="78740"/>
                    <a:pt x="29210" y="78740"/>
                  </a:cubicBezTo>
                  <a:cubicBezTo>
                    <a:pt x="21590" y="78740"/>
                    <a:pt x="7620" y="71120"/>
                    <a:pt x="3810" y="63500"/>
                  </a:cubicBezTo>
                  <a:cubicBezTo>
                    <a:pt x="0" y="57150"/>
                    <a:pt x="1270" y="48260"/>
                    <a:pt x="5080" y="39370"/>
                  </a:cubicBezTo>
                  <a:cubicBezTo>
                    <a:pt x="10160" y="27940"/>
                    <a:pt x="24130" y="6350"/>
                    <a:pt x="35560" y="2540"/>
                  </a:cubicBezTo>
                  <a:cubicBezTo>
                    <a:pt x="44450" y="0"/>
                    <a:pt x="59690" y="5080"/>
                    <a:pt x="63500" y="11430"/>
                  </a:cubicBezTo>
                  <a:cubicBezTo>
                    <a:pt x="68580" y="17780"/>
                    <a:pt x="60960" y="44450"/>
                    <a:pt x="60960" y="44450"/>
                  </a:cubicBezTo>
                </a:path>
              </a:pathLst>
            </a:custGeom>
            <a:solidFill>
              <a:srgbClr val="7EC42C"/>
            </a:solidFill>
            <a:ln>
              <a:noFill/>
            </a:ln>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grpSp>
      <p:grpSp>
        <p:nvGrpSpPr>
          <p:cNvPr id="33" name="Group 33"/>
          <p:cNvGrpSpPr/>
          <p:nvPr/>
        </p:nvGrpSpPr>
        <p:grpSpPr>
          <a:xfrm>
            <a:off x="5791209" y="6999922"/>
            <a:ext cx="120015" cy="129540"/>
            <a:chOff x="0" y="0"/>
            <a:chExt cx="160020" cy="172720"/>
          </a:xfrm>
        </p:grpSpPr>
        <p:sp>
          <p:nvSpPr>
            <p:cNvPr id="34" name="Freeform 34"/>
            <p:cNvSpPr/>
            <p:nvPr/>
          </p:nvSpPr>
          <p:spPr>
            <a:xfrm>
              <a:off x="46990" y="46990"/>
              <a:ext cx="63500" cy="76200"/>
            </a:xfrm>
            <a:custGeom>
              <a:avLst/>
              <a:gdLst/>
              <a:ahLst/>
              <a:cxnLst/>
              <a:rect l="l" t="t" r="r" b="b"/>
              <a:pathLst>
                <a:path w="63500" h="76200">
                  <a:moveTo>
                    <a:pt x="62230" y="36830"/>
                  </a:moveTo>
                  <a:cubicBezTo>
                    <a:pt x="29210" y="74930"/>
                    <a:pt x="8890" y="66040"/>
                    <a:pt x="3810" y="58420"/>
                  </a:cubicBezTo>
                  <a:cubicBezTo>
                    <a:pt x="0" y="52070"/>
                    <a:pt x="2540" y="40640"/>
                    <a:pt x="6350" y="34290"/>
                  </a:cubicBezTo>
                  <a:cubicBezTo>
                    <a:pt x="10160" y="29210"/>
                    <a:pt x="20320" y="24130"/>
                    <a:pt x="27940" y="24130"/>
                  </a:cubicBezTo>
                  <a:cubicBezTo>
                    <a:pt x="34290" y="24130"/>
                    <a:pt x="44450" y="29210"/>
                    <a:pt x="48260" y="35560"/>
                  </a:cubicBezTo>
                  <a:cubicBezTo>
                    <a:pt x="52070" y="41910"/>
                    <a:pt x="53340" y="53340"/>
                    <a:pt x="50800" y="59690"/>
                  </a:cubicBezTo>
                  <a:cubicBezTo>
                    <a:pt x="48260" y="66040"/>
                    <a:pt x="39370" y="73660"/>
                    <a:pt x="33020" y="74930"/>
                  </a:cubicBezTo>
                  <a:cubicBezTo>
                    <a:pt x="25400" y="76200"/>
                    <a:pt x="7620" y="69850"/>
                    <a:pt x="5080" y="60960"/>
                  </a:cubicBezTo>
                  <a:cubicBezTo>
                    <a:pt x="1270" y="49530"/>
                    <a:pt x="19050" y="8890"/>
                    <a:pt x="30480" y="3810"/>
                  </a:cubicBezTo>
                  <a:cubicBezTo>
                    <a:pt x="38100" y="0"/>
                    <a:pt x="53340" y="7620"/>
                    <a:pt x="58420" y="13970"/>
                  </a:cubicBezTo>
                  <a:cubicBezTo>
                    <a:pt x="63500" y="19050"/>
                    <a:pt x="62230" y="36830"/>
                    <a:pt x="62230" y="36830"/>
                  </a:cubicBezTo>
                </a:path>
              </a:pathLst>
            </a:custGeom>
            <a:solidFill>
              <a:srgbClr val="7EC42C"/>
            </a:solidFill>
            <a:ln>
              <a:noFill/>
            </a:ln>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grpSp>
      <p:grpSp>
        <p:nvGrpSpPr>
          <p:cNvPr id="35" name="Group 35"/>
          <p:cNvGrpSpPr/>
          <p:nvPr/>
        </p:nvGrpSpPr>
        <p:grpSpPr>
          <a:xfrm>
            <a:off x="5789304" y="7021830"/>
            <a:ext cx="117158" cy="141922"/>
            <a:chOff x="0" y="0"/>
            <a:chExt cx="156210" cy="189230"/>
          </a:xfrm>
        </p:grpSpPr>
        <p:sp>
          <p:nvSpPr>
            <p:cNvPr id="36" name="Freeform 36"/>
            <p:cNvSpPr/>
            <p:nvPr/>
          </p:nvSpPr>
          <p:spPr>
            <a:xfrm>
              <a:off x="46990" y="45720"/>
              <a:ext cx="58420" cy="95250"/>
            </a:xfrm>
            <a:custGeom>
              <a:avLst/>
              <a:gdLst/>
              <a:ahLst/>
              <a:cxnLst/>
              <a:rect l="l" t="t" r="r" b="b"/>
              <a:pathLst>
                <a:path w="58420" h="95250">
                  <a:moveTo>
                    <a:pt x="58420" y="38100"/>
                  </a:moveTo>
                  <a:cubicBezTo>
                    <a:pt x="21590" y="95250"/>
                    <a:pt x="10160" y="87630"/>
                    <a:pt x="6350" y="82550"/>
                  </a:cubicBezTo>
                  <a:cubicBezTo>
                    <a:pt x="2540" y="77470"/>
                    <a:pt x="1270" y="66040"/>
                    <a:pt x="3810" y="59690"/>
                  </a:cubicBezTo>
                  <a:cubicBezTo>
                    <a:pt x="6350" y="53340"/>
                    <a:pt x="13970" y="45720"/>
                    <a:pt x="20320" y="43180"/>
                  </a:cubicBezTo>
                  <a:cubicBezTo>
                    <a:pt x="26670" y="40640"/>
                    <a:pt x="39370" y="43180"/>
                    <a:pt x="44450" y="48260"/>
                  </a:cubicBezTo>
                  <a:cubicBezTo>
                    <a:pt x="49530" y="53340"/>
                    <a:pt x="53340" y="63500"/>
                    <a:pt x="52070" y="71120"/>
                  </a:cubicBezTo>
                  <a:cubicBezTo>
                    <a:pt x="50800" y="78740"/>
                    <a:pt x="38100" y="91440"/>
                    <a:pt x="30480" y="92710"/>
                  </a:cubicBezTo>
                  <a:cubicBezTo>
                    <a:pt x="22860" y="93980"/>
                    <a:pt x="7620" y="85090"/>
                    <a:pt x="3810" y="77470"/>
                  </a:cubicBezTo>
                  <a:cubicBezTo>
                    <a:pt x="0" y="71120"/>
                    <a:pt x="1270" y="60960"/>
                    <a:pt x="5080" y="54610"/>
                  </a:cubicBezTo>
                  <a:cubicBezTo>
                    <a:pt x="8890" y="48260"/>
                    <a:pt x="25400" y="46990"/>
                    <a:pt x="26670" y="41910"/>
                  </a:cubicBezTo>
                  <a:cubicBezTo>
                    <a:pt x="27940" y="36830"/>
                    <a:pt x="10160" y="27940"/>
                    <a:pt x="10160" y="21590"/>
                  </a:cubicBezTo>
                  <a:cubicBezTo>
                    <a:pt x="10160" y="16510"/>
                    <a:pt x="15240" y="8890"/>
                    <a:pt x="20320" y="6350"/>
                  </a:cubicBezTo>
                  <a:cubicBezTo>
                    <a:pt x="26670" y="2540"/>
                    <a:pt x="43180" y="0"/>
                    <a:pt x="49530" y="5080"/>
                  </a:cubicBezTo>
                  <a:cubicBezTo>
                    <a:pt x="55880" y="10160"/>
                    <a:pt x="58420" y="38100"/>
                    <a:pt x="58420" y="38100"/>
                  </a:cubicBezTo>
                </a:path>
              </a:pathLst>
            </a:custGeom>
            <a:solidFill>
              <a:srgbClr val="7EC42C"/>
            </a:solidFill>
            <a:ln>
              <a:noFill/>
            </a:ln>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grpSp>
      <p:grpSp>
        <p:nvGrpSpPr>
          <p:cNvPr id="37" name="Group 37"/>
          <p:cNvGrpSpPr/>
          <p:nvPr/>
        </p:nvGrpSpPr>
        <p:grpSpPr>
          <a:xfrm>
            <a:off x="5778827" y="7058978"/>
            <a:ext cx="114300" cy="120015"/>
            <a:chOff x="0" y="0"/>
            <a:chExt cx="152400" cy="160020"/>
          </a:xfrm>
        </p:grpSpPr>
        <p:sp>
          <p:nvSpPr>
            <p:cNvPr id="38" name="Freeform 38"/>
            <p:cNvSpPr/>
            <p:nvPr/>
          </p:nvSpPr>
          <p:spPr>
            <a:xfrm>
              <a:off x="48260" y="48260"/>
              <a:ext cx="53340" cy="63500"/>
            </a:xfrm>
            <a:custGeom>
              <a:avLst/>
              <a:gdLst/>
              <a:ahLst/>
              <a:cxnLst/>
              <a:rect l="l" t="t" r="r" b="b"/>
              <a:pathLst>
                <a:path w="53340" h="63500">
                  <a:moveTo>
                    <a:pt x="53340" y="26670"/>
                  </a:moveTo>
                  <a:cubicBezTo>
                    <a:pt x="26670" y="63500"/>
                    <a:pt x="10160" y="55880"/>
                    <a:pt x="5080" y="49530"/>
                  </a:cubicBezTo>
                  <a:cubicBezTo>
                    <a:pt x="1270" y="43180"/>
                    <a:pt x="1270" y="31750"/>
                    <a:pt x="3810" y="25400"/>
                  </a:cubicBezTo>
                  <a:cubicBezTo>
                    <a:pt x="6350" y="19050"/>
                    <a:pt x="16510" y="12700"/>
                    <a:pt x="22860" y="11430"/>
                  </a:cubicBezTo>
                  <a:cubicBezTo>
                    <a:pt x="30480" y="10160"/>
                    <a:pt x="40640" y="13970"/>
                    <a:pt x="45720" y="19050"/>
                  </a:cubicBezTo>
                  <a:cubicBezTo>
                    <a:pt x="50800" y="24130"/>
                    <a:pt x="53340" y="35560"/>
                    <a:pt x="52070" y="41910"/>
                  </a:cubicBezTo>
                  <a:cubicBezTo>
                    <a:pt x="50800" y="48260"/>
                    <a:pt x="43180" y="57150"/>
                    <a:pt x="36830" y="59690"/>
                  </a:cubicBezTo>
                  <a:cubicBezTo>
                    <a:pt x="30480" y="62230"/>
                    <a:pt x="17780" y="62230"/>
                    <a:pt x="12700" y="57150"/>
                  </a:cubicBezTo>
                  <a:cubicBezTo>
                    <a:pt x="5080" y="50800"/>
                    <a:pt x="0" y="30480"/>
                    <a:pt x="2540" y="20320"/>
                  </a:cubicBezTo>
                  <a:cubicBezTo>
                    <a:pt x="3810" y="12700"/>
                    <a:pt x="11430" y="5080"/>
                    <a:pt x="17780" y="2540"/>
                  </a:cubicBezTo>
                  <a:cubicBezTo>
                    <a:pt x="24130" y="0"/>
                    <a:pt x="35560" y="1270"/>
                    <a:pt x="41910" y="5080"/>
                  </a:cubicBezTo>
                  <a:cubicBezTo>
                    <a:pt x="48260" y="8890"/>
                    <a:pt x="53340" y="26670"/>
                    <a:pt x="53340" y="26670"/>
                  </a:cubicBezTo>
                </a:path>
              </a:pathLst>
            </a:custGeom>
            <a:solidFill>
              <a:srgbClr val="7EC42C"/>
            </a:solidFill>
            <a:ln>
              <a:noFill/>
            </a:ln>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grpSp>
      <p:grpSp>
        <p:nvGrpSpPr>
          <p:cNvPr id="39" name="Group 39"/>
          <p:cNvGrpSpPr/>
          <p:nvPr/>
        </p:nvGrpSpPr>
        <p:grpSpPr>
          <a:xfrm>
            <a:off x="5762634" y="7076122"/>
            <a:ext cx="124777" cy="134302"/>
            <a:chOff x="0" y="0"/>
            <a:chExt cx="166370" cy="179070"/>
          </a:xfrm>
        </p:grpSpPr>
        <p:sp>
          <p:nvSpPr>
            <p:cNvPr id="40" name="Freeform 40"/>
            <p:cNvSpPr/>
            <p:nvPr/>
          </p:nvSpPr>
          <p:spPr>
            <a:xfrm>
              <a:off x="48260" y="45720"/>
              <a:ext cx="67310" cy="85090"/>
            </a:xfrm>
            <a:custGeom>
              <a:avLst/>
              <a:gdLst/>
              <a:ahLst/>
              <a:cxnLst/>
              <a:rect l="l" t="t" r="r" b="b"/>
              <a:pathLst>
                <a:path w="67310" h="85090">
                  <a:moveTo>
                    <a:pt x="67310" y="34290"/>
                  </a:moveTo>
                  <a:cubicBezTo>
                    <a:pt x="39370" y="81280"/>
                    <a:pt x="29210" y="85090"/>
                    <a:pt x="22860" y="82550"/>
                  </a:cubicBezTo>
                  <a:cubicBezTo>
                    <a:pt x="15240" y="80010"/>
                    <a:pt x="2540" y="68580"/>
                    <a:pt x="2540" y="60960"/>
                  </a:cubicBezTo>
                  <a:cubicBezTo>
                    <a:pt x="2540" y="52070"/>
                    <a:pt x="27940" y="31750"/>
                    <a:pt x="36830" y="33020"/>
                  </a:cubicBezTo>
                  <a:cubicBezTo>
                    <a:pt x="43180" y="33020"/>
                    <a:pt x="50800" y="44450"/>
                    <a:pt x="52070" y="50800"/>
                  </a:cubicBezTo>
                  <a:cubicBezTo>
                    <a:pt x="53340" y="57150"/>
                    <a:pt x="52070" y="68580"/>
                    <a:pt x="46990" y="73660"/>
                  </a:cubicBezTo>
                  <a:cubicBezTo>
                    <a:pt x="41910" y="78740"/>
                    <a:pt x="31750" y="82550"/>
                    <a:pt x="25400" y="82550"/>
                  </a:cubicBezTo>
                  <a:cubicBezTo>
                    <a:pt x="17780" y="82550"/>
                    <a:pt x="8890" y="76200"/>
                    <a:pt x="5080" y="69850"/>
                  </a:cubicBezTo>
                  <a:cubicBezTo>
                    <a:pt x="1270" y="63500"/>
                    <a:pt x="1270" y="52070"/>
                    <a:pt x="5080" y="45720"/>
                  </a:cubicBezTo>
                  <a:cubicBezTo>
                    <a:pt x="8890" y="39370"/>
                    <a:pt x="17780" y="31750"/>
                    <a:pt x="25400" y="31750"/>
                  </a:cubicBezTo>
                  <a:cubicBezTo>
                    <a:pt x="34290" y="31750"/>
                    <a:pt x="53340" y="46990"/>
                    <a:pt x="53340" y="55880"/>
                  </a:cubicBezTo>
                  <a:cubicBezTo>
                    <a:pt x="53340" y="64770"/>
                    <a:pt x="26670" y="81280"/>
                    <a:pt x="27940" y="82550"/>
                  </a:cubicBezTo>
                  <a:cubicBezTo>
                    <a:pt x="29210" y="83820"/>
                    <a:pt x="52070" y="66040"/>
                    <a:pt x="52070" y="66040"/>
                  </a:cubicBezTo>
                  <a:cubicBezTo>
                    <a:pt x="52070" y="66040"/>
                    <a:pt x="31750" y="83820"/>
                    <a:pt x="22860" y="82550"/>
                  </a:cubicBezTo>
                  <a:cubicBezTo>
                    <a:pt x="15240" y="81280"/>
                    <a:pt x="3810" y="69850"/>
                    <a:pt x="2540" y="60960"/>
                  </a:cubicBezTo>
                  <a:cubicBezTo>
                    <a:pt x="0" y="46990"/>
                    <a:pt x="17780" y="12700"/>
                    <a:pt x="30480" y="5080"/>
                  </a:cubicBezTo>
                  <a:cubicBezTo>
                    <a:pt x="39370" y="0"/>
                    <a:pt x="53340" y="1270"/>
                    <a:pt x="59690" y="6350"/>
                  </a:cubicBezTo>
                  <a:cubicBezTo>
                    <a:pt x="66040" y="11430"/>
                    <a:pt x="67310" y="34290"/>
                    <a:pt x="67310" y="34290"/>
                  </a:cubicBezTo>
                </a:path>
              </a:pathLst>
            </a:custGeom>
            <a:solidFill>
              <a:srgbClr val="7EC42C"/>
            </a:solidFill>
            <a:ln>
              <a:noFill/>
            </a:ln>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grpSp>
      <p:grpSp>
        <p:nvGrpSpPr>
          <p:cNvPr id="41" name="Group 41"/>
          <p:cNvGrpSpPr/>
          <p:nvPr/>
        </p:nvGrpSpPr>
        <p:grpSpPr>
          <a:xfrm>
            <a:off x="5753109" y="7103745"/>
            <a:ext cx="116205" cy="114300"/>
            <a:chOff x="0" y="0"/>
            <a:chExt cx="154940" cy="152400"/>
          </a:xfrm>
        </p:grpSpPr>
        <p:sp>
          <p:nvSpPr>
            <p:cNvPr id="42" name="Freeform 42"/>
            <p:cNvSpPr/>
            <p:nvPr/>
          </p:nvSpPr>
          <p:spPr>
            <a:xfrm>
              <a:off x="50800" y="48260"/>
              <a:ext cx="55880" cy="55880"/>
            </a:xfrm>
            <a:custGeom>
              <a:avLst/>
              <a:gdLst/>
              <a:ahLst/>
              <a:cxnLst/>
              <a:rect l="l" t="t" r="r" b="b"/>
              <a:pathLst>
                <a:path w="55880" h="55880">
                  <a:moveTo>
                    <a:pt x="25400" y="53340"/>
                  </a:moveTo>
                  <a:cubicBezTo>
                    <a:pt x="0" y="17780"/>
                    <a:pt x="19050" y="2540"/>
                    <a:pt x="27940" y="2540"/>
                  </a:cubicBezTo>
                  <a:cubicBezTo>
                    <a:pt x="35560" y="2540"/>
                    <a:pt x="48260" y="16510"/>
                    <a:pt x="50800" y="24130"/>
                  </a:cubicBezTo>
                  <a:cubicBezTo>
                    <a:pt x="52070" y="31750"/>
                    <a:pt x="48260" y="41910"/>
                    <a:pt x="43180" y="46990"/>
                  </a:cubicBezTo>
                  <a:cubicBezTo>
                    <a:pt x="38100" y="52070"/>
                    <a:pt x="26670" y="55880"/>
                    <a:pt x="20320" y="53340"/>
                  </a:cubicBezTo>
                  <a:cubicBezTo>
                    <a:pt x="12700" y="50800"/>
                    <a:pt x="0" y="38100"/>
                    <a:pt x="0" y="29210"/>
                  </a:cubicBezTo>
                  <a:cubicBezTo>
                    <a:pt x="0" y="21590"/>
                    <a:pt x="8890" y="7620"/>
                    <a:pt x="16510" y="3810"/>
                  </a:cubicBezTo>
                  <a:cubicBezTo>
                    <a:pt x="24130" y="0"/>
                    <a:pt x="36830" y="2540"/>
                    <a:pt x="43180" y="7620"/>
                  </a:cubicBezTo>
                  <a:cubicBezTo>
                    <a:pt x="49530" y="12700"/>
                    <a:pt x="55880" y="26670"/>
                    <a:pt x="53340" y="34290"/>
                  </a:cubicBezTo>
                  <a:cubicBezTo>
                    <a:pt x="50800" y="41910"/>
                    <a:pt x="30480" y="53340"/>
                    <a:pt x="30480" y="53340"/>
                  </a:cubicBezTo>
                </a:path>
              </a:pathLst>
            </a:custGeom>
            <a:solidFill>
              <a:srgbClr val="7EC42C"/>
            </a:solidFill>
            <a:ln>
              <a:noFill/>
            </a:ln>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grpSp>
      <p:grpSp>
        <p:nvGrpSpPr>
          <p:cNvPr id="43" name="Group 43"/>
          <p:cNvGrpSpPr/>
          <p:nvPr/>
        </p:nvGrpSpPr>
        <p:grpSpPr>
          <a:xfrm>
            <a:off x="5770254" y="7099935"/>
            <a:ext cx="155258" cy="128588"/>
            <a:chOff x="0" y="0"/>
            <a:chExt cx="207010" cy="171450"/>
          </a:xfrm>
        </p:grpSpPr>
        <p:sp>
          <p:nvSpPr>
            <p:cNvPr id="44" name="Freeform 44"/>
            <p:cNvSpPr/>
            <p:nvPr/>
          </p:nvSpPr>
          <p:spPr>
            <a:xfrm>
              <a:off x="50800" y="48260"/>
              <a:ext cx="106680" cy="74930"/>
            </a:xfrm>
            <a:custGeom>
              <a:avLst/>
              <a:gdLst/>
              <a:ahLst/>
              <a:cxnLst/>
              <a:rect l="l" t="t" r="r" b="b"/>
              <a:pathLst>
                <a:path w="106680" h="74930">
                  <a:moveTo>
                    <a:pt x="0" y="38100"/>
                  </a:moveTo>
                  <a:cubicBezTo>
                    <a:pt x="27940" y="0"/>
                    <a:pt x="39370" y="0"/>
                    <a:pt x="49530" y="2540"/>
                  </a:cubicBezTo>
                  <a:cubicBezTo>
                    <a:pt x="63500" y="5080"/>
                    <a:pt x="88900" y="19050"/>
                    <a:pt x="97790" y="29210"/>
                  </a:cubicBezTo>
                  <a:cubicBezTo>
                    <a:pt x="104140" y="35560"/>
                    <a:pt x="106680" y="45720"/>
                    <a:pt x="105410" y="52070"/>
                  </a:cubicBezTo>
                  <a:cubicBezTo>
                    <a:pt x="102870" y="59690"/>
                    <a:pt x="90170" y="71120"/>
                    <a:pt x="82550" y="72390"/>
                  </a:cubicBezTo>
                  <a:cubicBezTo>
                    <a:pt x="76200" y="73660"/>
                    <a:pt x="64770" y="67310"/>
                    <a:pt x="60960" y="62230"/>
                  </a:cubicBezTo>
                  <a:cubicBezTo>
                    <a:pt x="57150" y="57150"/>
                    <a:pt x="53340" y="45720"/>
                    <a:pt x="55880" y="39370"/>
                  </a:cubicBezTo>
                  <a:cubicBezTo>
                    <a:pt x="58420" y="31750"/>
                    <a:pt x="72390" y="21590"/>
                    <a:pt x="81280" y="21590"/>
                  </a:cubicBezTo>
                  <a:cubicBezTo>
                    <a:pt x="88900" y="21590"/>
                    <a:pt x="104140" y="33020"/>
                    <a:pt x="105410" y="40640"/>
                  </a:cubicBezTo>
                  <a:cubicBezTo>
                    <a:pt x="106680" y="49530"/>
                    <a:pt x="95250" y="67310"/>
                    <a:pt x="85090" y="71120"/>
                  </a:cubicBezTo>
                  <a:cubicBezTo>
                    <a:pt x="72390" y="74930"/>
                    <a:pt x="36830" y="60960"/>
                    <a:pt x="34290" y="53340"/>
                  </a:cubicBezTo>
                  <a:cubicBezTo>
                    <a:pt x="33020" y="48260"/>
                    <a:pt x="50800" y="33020"/>
                    <a:pt x="50800" y="33020"/>
                  </a:cubicBezTo>
                  <a:cubicBezTo>
                    <a:pt x="50800" y="33020"/>
                    <a:pt x="38100" y="62230"/>
                    <a:pt x="29210" y="63500"/>
                  </a:cubicBezTo>
                  <a:cubicBezTo>
                    <a:pt x="20320" y="64770"/>
                    <a:pt x="0" y="38100"/>
                    <a:pt x="0" y="38100"/>
                  </a:cubicBezTo>
                </a:path>
              </a:pathLst>
            </a:custGeom>
            <a:solidFill>
              <a:srgbClr val="7EC42C"/>
            </a:solidFill>
            <a:ln>
              <a:noFill/>
            </a:ln>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grpSp>
      <p:grpSp>
        <p:nvGrpSpPr>
          <p:cNvPr id="45" name="Group 45"/>
          <p:cNvGrpSpPr/>
          <p:nvPr/>
        </p:nvGrpSpPr>
        <p:grpSpPr>
          <a:xfrm>
            <a:off x="5821689" y="7116128"/>
            <a:ext cx="148590" cy="169545"/>
            <a:chOff x="0" y="0"/>
            <a:chExt cx="198120" cy="226060"/>
          </a:xfrm>
        </p:grpSpPr>
        <p:sp>
          <p:nvSpPr>
            <p:cNvPr id="46" name="Freeform 46"/>
            <p:cNvSpPr/>
            <p:nvPr/>
          </p:nvSpPr>
          <p:spPr>
            <a:xfrm>
              <a:off x="48260" y="48260"/>
              <a:ext cx="101600" cy="129540"/>
            </a:xfrm>
            <a:custGeom>
              <a:avLst/>
              <a:gdLst/>
              <a:ahLst/>
              <a:cxnLst/>
              <a:rect l="l" t="t" r="r" b="b"/>
              <a:pathLst>
                <a:path w="101600" h="129540">
                  <a:moveTo>
                    <a:pt x="54610" y="38100"/>
                  </a:moveTo>
                  <a:cubicBezTo>
                    <a:pt x="21590" y="63500"/>
                    <a:pt x="6350" y="50800"/>
                    <a:pt x="2540" y="43180"/>
                  </a:cubicBezTo>
                  <a:cubicBezTo>
                    <a:pt x="0" y="38100"/>
                    <a:pt x="1270" y="30480"/>
                    <a:pt x="5080" y="25400"/>
                  </a:cubicBezTo>
                  <a:cubicBezTo>
                    <a:pt x="10160" y="19050"/>
                    <a:pt x="24130" y="11430"/>
                    <a:pt x="34290" y="12700"/>
                  </a:cubicBezTo>
                  <a:cubicBezTo>
                    <a:pt x="45720" y="13970"/>
                    <a:pt x="57150" y="22860"/>
                    <a:pt x="67310" y="34290"/>
                  </a:cubicBezTo>
                  <a:cubicBezTo>
                    <a:pt x="80010" y="49530"/>
                    <a:pt x="101600" y="86360"/>
                    <a:pt x="99060" y="102870"/>
                  </a:cubicBezTo>
                  <a:cubicBezTo>
                    <a:pt x="97790" y="113030"/>
                    <a:pt x="87630" y="124460"/>
                    <a:pt x="80010" y="127000"/>
                  </a:cubicBezTo>
                  <a:cubicBezTo>
                    <a:pt x="73660" y="129540"/>
                    <a:pt x="62230" y="127000"/>
                    <a:pt x="57150" y="121920"/>
                  </a:cubicBezTo>
                  <a:cubicBezTo>
                    <a:pt x="52070" y="116840"/>
                    <a:pt x="46990" y="106680"/>
                    <a:pt x="48260" y="99060"/>
                  </a:cubicBezTo>
                  <a:cubicBezTo>
                    <a:pt x="49530" y="91440"/>
                    <a:pt x="60960" y="80010"/>
                    <a:pt x="68580" y="77470"/>
                  </a:cubicBezTo>
                  <a:cubicBezTo>
                    <a:pt x="74930" y="76200"/>
                    <a:pt x="86360" y="80010"/>
                    <a:pt x="91440" y="85090"/>
                  </a:cubicBezTo>
                  <a:cubicBezTo>
                    <a:pt x="96520" y="91440"/>
                    <a:pt x="99060" y="109220"/>
                    <a:pt x="95250" y="115570"/>
                  </a:cubicBezTo>
                  <a:cubicBezTo>
                    <a:pt x="91440" y="123190"/>
                    <a:pt x="73660" y="128270"/>
                    <a:pt x="66040" y="127000"/>
                  </a:cubicBezTo>
                  <a:cubicBezTo>
                    <a:pt x="59690" y="125730"/>
                    <a:pt x="52070" y="118110"/>
                    <a:pt x="49530" y="110490"/>
                  </a:cubicBezTo>
                  <a:cubicBezTo>
                    <a:pt x="45720" y="101600"/>
                    <a:pt x="54610" y="83820"/>
                    <a:pt x="49530" y="73660"/>
                  </a:cubicBezTo>
                  <a:cubicBezTo>
                    <a:pt x="43180" y="60960"/>
                    <a:pt x="7620" y="43180"/>
                    <a:pt x="6350" y="44450"/>
                  </a:cubicBezTo>
                  <a:cubicBezTo>
                    <a:pt x="6350" y="44450"/>
                    <a:pt x="17780" y="60960"/>
                    <a:pt x="25400" y="62230"/>
                  </a:cubicBezTo>
                  <a:cubicBezTo>
                    <a:pt x="33020" y="63500"/>
                    <a:pt x="49530" y="48260"/>
                    <a:pt x="49530" y="48260"/>
                  </a:cubicBezTo>
                  <a:cubicBezTo>
                    <a:pt x="49530" y="48260"/>
                    <a:pt x="31750" y="63500"/>
                    <a:pt x="24130" y="62230"/>
                  </a:cubicBezTo>
                  <a:cubicBezTo>
                    <a:pt x="16510" y="60960"/>
                    <a:pt x="3810" y="50800"/>
                    <a:pt x="2540" y="43180"/>
                  </a:cubicBezTo>
                  <a:cubicBezTo>
                    <a:pt x="1270" y="33020"/>
                    <a:pt x="17780" y="6350"/>
                    <a:pt x="27940" y="2540"/>
                  </a:cubicBezTo>
                  <a:cubicBezTo>
                    <a:pt x="34290" y="0"/>
                    <a:pt x="45720" y="5080"/>
                    <a:pt x="50800" y="10160"/>
                  </a:cubicBezTo>
                  <a:cubicBezTo>
                    <a:pt x="55880" y="16510"/>
                    <a:pt x="54610" y="38100"/>
                    <a:pt x="54610" y="38100"/>
                  </a:cubicBezTo>
                </a:path>
              </a:pathLst>
            </a:custGeom>
            <a:solidFill>
              <a:srgbClr val="7EC42C"/>
            </a:solidFill>
            <a:ln>
              <a:noFill/>
            </a:ln>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grpSp>
      <p:grpSp>
        <p:nvGrpSpPr>
          <p:cNvPr id="47" name="Group 47"/>
          <p:cNvGrpSpPr/>
          <p:nvPr/>
        </p:nvGrpSpPr>
        <p:grpSpPr>
          <a:xfrm>
            <a:off x="5848359" y="7113270"/>
            <a:ext cx="156210" cy="146685"/>
            <a:chOff x="0" y="0"/>
            <a:chExt cx="208280" cy="195580"/>
          </a:xfrm>
        </p:grpSpPr>
        <p:sp>
          <p:nvSpPr>
            <p:cNvPr id="48" name="Freeform 48"/>
            <p:cNvSpPr/>
            <p:nvPr/>
          </p:nvSpPr>
          <p:spPr>
            <a:xfrm>
              <a:off x="50800" y="50800"/>
              <a:ext cx="109220" cy="97790"/>
            </a:xfrm>
            <a:custGeom>
              <a:avLst/>
              <a:gdLst/>
              <a:ahLst/>
              <a:cxnLst/>
              <a:rect l="l" t="t" r="r" b="b"/>
              <a:pathLst>
                <a:path w="109220" h="97790">
                  <a:moveTo>
                    <a:pt x="0" y="69850"/>
                  </a:moveTo>
                  <a:cubicBezTo>
                    <a:pt x="24130" y="25400"/>
                    <a:pt x="45720" y="30480"/>
                    <a:pt x="55880" y="24130"/>
                  </a:cubicBezTo>
                  <a:cubicBezTo>
                    <a:pt x="64770" y="19050"/>
                    <a:pt x="68580" y="2540"/>
                    <a:pt x="76200" y="1270"/>
                  </a:cubicBezTo>
                  <a:cubicBezTo>
                    <a:pt x="85090" y="0"/>
                    <a:pt x="104140" y="12700"/>
                    <a:pt x="106680" y="21590"/>
                  </a:cubicBezTo>
                  <a:cubicBezTo>
                    <a:pt x="109220" y="29210"/>
                    <a:pt x="99060" y="45720"/>
                    <a:pt x="91440" y="49530"/>
                  </a:cubicBezTo>
                  <a:cubicBezTo>
                    <a:pt x="85090" y="53340"/>
                    <a:pt x="72390" y="52070"/>
                    <a:pt x="67310" y="46990"/>
                  </a:cubicBezTo>
                  <a:cubicBezTo>
                    <a:pt x="60960" y="41910"/>
                    <a:pt x="54610" y="25400"/>
                    <a:pt x="57150" y="17780"/>
                  </a:cubicBezTo>
                  <a:cubicBezTo>
                    <a:pt x="59690" y="10160"/>
                    <a:pt x="74930" y="0"/>
                    <a:pt x="82550" y="0"/>
                  </a:cubicBezTo>
                  <a:cubicBezTo>
                    <a:pt x="90170" y="0"/>
                    <a:pt x="99060" y="6350"/>
                    <a:pt x="102870" y="11430"/>
                  </a:cubicBezTo>
                  <a:cubicBezTo>
                    <a:pt x="106680" y="16510"/>
                    <a:pt x="109220" y="22860"/>
                    <a:pt x="106680" y="27940"/>
                  </a:cubicBezTo>
                  <a:cubicBezTo>
                    <a:pt x="101600" y="39370"/>
                    <a:pt x="63500" y="48260"/>
                    <a:pt x="50800" y="60960"/>
                  </a:cubicBezTo>
                  <a:cubicBezTo>
                    <a:pt x="41910" y="71120"/>
                    <a:pt x="41910" y="88900"/>
                    <a:pt x="34290" y="93980"/>
                  </a:cubicBezTo>
                  <a:cubicBezTo>
                    <a:pt x="29210" y="97790"/>
                    <a:pt x="20320" y="96520"/>
                    <a:pt x="15240" y="93980"/>
                  </a:cubicBezTo>
                  <a:cubicBezTo>
                    <a:pt x="8890" y="90170"/>
                    <a:pt x="0" y="69850"/>
                    <a:pt x="0" y="69850"/>
                  </a:cubicBezTo>
                </a:path>
              </a:pathLst>
            </a:custGeom>
            <a:solidFill>
              <a:srgbClr val="7EC42C"/>
            </a:solidFill>
            <a:ln>
              <a:noFill/>
            </a:ln>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grpSp>
      <p:grpSp>
        <p:nvGrpSpPr>
          <p:cNvPr id="49" name="Group 49"/>
          <p:cNvGrpSpPr/>
          <p:nvPr/>
        </p:nvGrpSpPr>
        <p:grpSpPr>
          <a:xfrm>
            <a:off x="5907414" y="7094220"/>
            <a:ext cx="138112" cy="127635"/>
            <a:chOff x="0" y="0"/>
            <a:chExt cx="184150" cy="170180"/>
          </a:xfrm>
        </p:grpSpPr>
        <p:sp>
          <p:nvSpPr>
            <p:cNvPr id="50" name="Freeform 50"/>
            <p:cNvSpPr/>
            <p:nvPr/>
          </p:nvSpPr>
          <p:spPr>
            <a:xfrm>
              <a:off x="46990" y="49530"/>
              <a:ext cx="87630" cy="69850"/>
            </a:xfrm>
            <a:custGeom>
              <a:avLst/>
              <a:gdLst/>
              <a:ahLst/>
              <a:cxnLst/>
              <a:rect l="l" t="t" r="r" b="b"/>
              <a:pathLst>
                <a:path w="87630" h="69850">
                  <a:moveTo>
                    <a:pt x="8890" y="26670"/>
                  </a:moveTo>
                  <a:cubicBezTo>
                    <a:pt x="76200" y="3810"/>
                    <a:pt x="86360" y="17780"/>
                    <a:pt x="86360" y="25400"/>
                  </a:cubicBezTo>
                  <a:cubicBezTo>
                    <a:pt x="86360" y="34290"/>
                    <a:pt x="69850" y="52070"/>
                    <a:pt x="60960" y="52070"/>
                  </a:cubicBezTo>
                  <a:cubicBezTo>
                    <a:pt x="53340" y="52070"/>
                    <a:pt x="39370" y="40640"/>
                    <a:pt x="36830" y="33020"/>
                  </a:cubicBezTo>
                  <a:cubicBezTo>
                    <a:pt x="34290" y="26670"/>
                    <a:pt x="36830" y="15240"/>
                    <a:pt x="41910" y="10160"/>
                  </a:cubicBezTo>
                  <a:cubicBezTo>
                    <a:pt x="46990" y="5080"/>
                    <a:pt x="57150" y="0"/>
                    <a:pt x="63500" y="1270"/>
                  </a:cubicBezTo>
                  <a:cubicBezTo>
                    <a:pt x="71120" y="2540"/>
                    <a:pt x="83820" y="13970"/>
                    <a:pt x="86360" y="21590"/>
                  </a:cubicBezTo>
                  <a:cubicBezTo>
                    <a:pt x="87630" y="27940"/>
                    <a:pt x="85090" y="38100"/>
                    <a:pt x="78740" y="44450"/>
                  </a:cubicBezTo>
                  <a:cubicBezTo>
                    <a:pt x="69850" y="54610"/>
                    <a:pt x="43180" y="69850"/>
                    <a:pt x="29210" y="69850"/>
                  </a:cubicBezTo>
                  <a:cubicBezTo>
                    <a:pt x="19050" y="69850"/>
                    <a:pt x="7620" y="63500"/>
                    <a:pt x="3810" y="55880"/>
                  </a:cubicBezTo>
                  <a:cubicBezTo>
                    <a:pt x="0" y="48260"/>
                    <a:pt x="8890" y="26670"/>
                    <a:pt x="8890" y="26670"/>
                  </a:cubicBezTo>
                </a:path>
              </a:pathLst>
            </a:custGeom>
            <a:solidFill>
              <a:srgbClr val="7EC42C"/>
            </a:solidFill>
            <a:ln>
              <a:noFill/>
            </a:ln>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grpSp>
      <p:grpSp>
        <p:nvGrpSpPr>
          <p:cNvPr id="51" name="Group 51"/>
          <p:cNvGrpSpPr/>
          <p:nvPr/>
        </p:nvGrpSpPr>
        <p:grpSpPr>
          <a:xfrm>
            <a:off x="5883602" y="7084695"/>
            <a:ext cx="163830" cy="140970"/>
            <a:chOff x="0" y="0"/>
            <a:chExt cx="218440" cy="187960"/>
          </a:xfrm>
        </p:grpSpPr>
        <p:sp>
          <p:nvSpPr>
            <p:cNvPr id="52" name="Freeform 52"/>
            <p:cNvSpPr/>
            <p:nvPr/>
          </p:nvSpPr>
          <p:spPr>
            <a:xfrm>
              <a:off x="48260" y="49530"/>
              <a:ext cx="121920" cy="87630"/>
            </a:xfrm>
            <a:custGeom>
              <a:avLst/>
              <a:gdLst/>
              <a:ahLst/>
              <a:cxnLst/>
              <a:rect l="l" t="t" r="r" b="b"/>
              <a:pathLst>
                <a:path w="121920" h="87630">
                  <a:moveTo>
                    <a:pt x="15240" y="40640"/>
                  </a:moveTo>
                  <a:cubicBezTo>
                    <a:pt x="102870" y="1270"/>
                    <a:pt x="115570" y="10160"/>
                    <a:pt x="118110" y="17780"/>
                  </a:cubicBezTo>
                  <a:cubicBezTo>
                    <a:pt x="120650" y="26670"/>
                    <a:pt x="109220" y="48260"/>
                    <a:pt x="101600" y="50800"/>
                  </a:cubicBezTo>
                  <a:cubicBezTo>
                    <a:pt x="92710" y="53340"/>
                    <a:pt x="71120" y="40640"/>
                    <a:pt x="68580" y="33020"/>
                  </a:cubicBezTo>
                  <a:cubicBezTo>
                    <a:pt x="66040" y="24130"/>
                    <a:pt x="80010" y="2540"/>
                    <a:pt x="88900" y="1270"/>
                  </a:cubicBezTo>
                  <a:cubicBezTo>
                    <a:pt x="97790" y="0"/>
                    <a:pt x="116840" y="13970"/>
                    <a:pt x="119380" y="22860"/>
                  </a:cubicBezTo>
                  <a:cubicBezTo>
                    <a:pt x="121920" y="29210"/>
                    <a:pt x="116840" y="38100"/>
                    <a:pt x="110490" y="45720"/>
                  </a:cubicBezTo>
                  <a:cubicBezTo>
                    <a:pt x="97790" y="59690"/>
                    <a:pt x="53340" y="87630"/>
                    <a:pt x="33020" y="87630"/>
                  </a:cubicBezTo>
                  <a:cubicBezTo>
                    <a:pt x="20320" y="87630"/>
                    <a:pt x="5080" y="78740"/>
                    <a:pt x="2540" y="71120"/>
                  </a:cubicBezTo>
                  <a:cubicBezTo>
                    <a:pt x="0" y="63500"/>
                    <a:pt x="15240" y="40640"/>
                    <a:pt x="15240" y="40640"/>
                  </a:cubicBezTo>
                </a:path>
              </a:pathLst>
            </a:custGeom>
            <a:solidFill>
              <a:srgbClr val="7EC42C"/>
            </a:solidFill>
            <a:ln>
              <a:noFill/>
            </a:ln>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grpSp>
      <p:grpSp>
        <p:nvGrpSpPr>
          <p:cNvPr id="53" name="Group 53"/>
          <p:cNvGrpSpPr/>
          <p:nvPr/>
        </p:nvGrpSpPr>
        <p:grpSpPr>
          <a:xfrm>
            <a:off x="5851217" y="7063740"/>
            <a:ext cx="199072" cy="176212"/>
            <a:chOff x="0" y="0"/>
            <a:chExt cx="265430" cy="234950"/>
          </a:xfrm>
        </p:grpSpPr>
        <p:sp>
          <p:nvSpPr>
            <p:cNvPr id="54" name="Freeform 54"/>
            <p:cNvSpPr/>
            <p:nvPr/>
          </p:nvSpPr>
          <p:spPr>
            <a:xfrm>
              <a:off x="46990" y="46990"/>
              <a:ext cx="172720" cy="139700"/>
            </a:xfrm>
            <a:custGeom>
              <a:avLst/>
              <a:gdLst/>
              <a:ahLst/>
              <a:cxnLst/>
              <a:rect l="l" t="t" r="r" b="b"/>
              <a:pathLst>
                <a:path w="172720" h="139700">
                  <a:moveTo>
                    <a:pt x="13970" y="91440"/>
                  </a:moveTo>
                  <a:cubicBezTo>
                    <a:pt x="147320" y="1270"/>
                    <a:pt x="161290" y="3810"/>
                    <a:pt x="166370" y="10160"/>
                  </a:cubicBezTo>
                  <a:cubicBezTo>
                    <a:pt x="171450" y="16510"/>
                    <a:pt x="171450" y="33020"/>
                    <a:pt x="167640" y="39370"/>
                  </a:cubicBezTo>
                  <a:cubicBezTo>
                    <a:pt x="163830" y="45720"/>
                    <a:pt x="149860" y="52070"/>
                    <a:pt x="142240" y="50800"/>
                  </a:cubicBezTo>
                  <a:cubicBezTo>
                    <a:pt x="134620" y="49530"/>
                    <a:pt x="125730" y="43180"/>
                    <a:pt x="123190" y="36830"/>
                  </a:cubicBezTo>
                  <a:cubicBezTo>
                    <a:pt x="120650" y="29210"/>
                    <a:pt x="123190" y="11430"/>
                    <a:pt x="129540" y="6350"/>
                  </a:cubicBezTo>
                  <a:cubicBezTo>
                    <a:pt x="137160" y="1270"/>
                    <a:pt x="160020" y="3810"/>
                    <a:pt x="166370" y="10160"/>
                  </a:cubicBezTo>
                  <a:cubicBezTo>
                    <a:pt x="171450" y="16510"/>
                    <a:pt x="171450" y="35560"/>
                    <a:pt x="166370" y="41910"/>
                  </a:cubicBezTo>
                  <a:cubicBezTo>
                    <a:pt x="160020" y="48260"/>
                    <a:pt x="137160" y="49530"/>
                    <a:pt x="129540" y="44450"/>
                  </a:cubicBezTo>
                  <a:cubicBezTo>
                    <a:pt x="123190" y="40640"/>
                    <a:pt x="119380" y="29210"/>
                    <a:pt x="120650" y="22860"/>
                  </a:cubicBezTo>
                  <a:cubicBezTo>
                    <a:pt x="121920" y="16510"/>
                    <a:pt x="127000" y="6350"/>
                    <a:pt x="133350" y="3810"/>
                  </a:cubicBezTo>
                  <a:cubicBezTo>
                    <a:pt x="140970" y="0"/>
                    <a:pt x="161290" y="3810"/>
                    <a:pt x="166370" y="10160"/>
                  </a:cubicBezTo>
                  <a:cubicBezTo>
                    <a:pt x="171450" y="16510"/>
                    <a:pt x="172720" y="27940"/>
                    <a:pt x="167640" y="39370"/>
                  </a:cubicBezTo>
                  <a:cubicBezTo>
                    <a:pt x="154940" y="64770"/>
                    <a:pt x="67310" y="130810"/>
                    <a:pt x="36830" y="137160"/>
                  </a:cubicBezTo>
                  <a:cubicBezTo>
                    <a:pt x="22860" y="139700"/>
                    <a:pt x="7620" y="135890"/>
                    <a:pt x="3810" y="128270"/>
                  </a:cubicBezTo>
                  <a:cubicBezTo>
                    <a:pt x="0" y="120650"/>
                    <a:pt x="13970" y="91440"/>
                    <a:pt x="13970" y="91440"/>
                  </a:cubicBezTo>
                </a:path>
              </a:pathLst>
            </a:custGeom>
            <a:solidFill>
              <a:srgbClr val="7EC42C"/>
            </a:solidFill>
            <a:ln>
              <a:noFill/>
            </a:ln>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grpSp>
      <p:grpSp>
        <p:nvGrpSpPr>
          <p:cNvPr id="55" name="Group 55"/>
          <p:cNvGrpSpPr/>
          <p:nvPr/>
        </p:nvGrpSpPr>
        <p:grpSpPr>
          <a:xfrm>
            <a:off x="5856932" y="7055168"/>
            <a:ext cx="195262" cy="174308"/>
            <a:chOff x="0" y="0"/>
            <a:chExt cx="260350" cy="232410"/>
          </a:xfrm>
        </p:grpSpPr>
        <p:sp>
          <p:nvSpPr>
            <p:cNvPr id="56" name="Freeform 56"/>
            <p:cNvSpPr/>
            <p:nvPr/>
          </p:nvSpPr>
          <p:spPr>
            <a:xfrm>
              <a:off x="46990" y="48260"/>
              <a:ext cx="165100" cy="134620"/>
            </a:xfrm>
            <a:custGeom>
              <a:avLst/>
              <a:gdLst/>
              <a:ahLst/>
              <a:cxnLst/>
              <a:rect l="l" t="t" r="r" b="b"/>
              <a:pathLst>
                <a:path w="165100" h="134620">
                  <a:moveTo>
                    <a:pt x="10160" y="90170"/>
                  </a:moveTo>
                  <a:cubicBezTo>
                    <a:pt x="142240" y="1270"/>
                    <a:pt x="158750" y="11430"/>
                    <a:pt x="162560" y="19050"/>
                  </a:cubicBezTo>
                  <a:cubicBezTo>
                    <a:pt x="165100" y="26670"/>
                    <a:pt x="158750" y="41910"/>
                    <a:pt x="152400" y="46990"/>
                  </a:cubicBezTo>
                  <a:cubicBezTo>
                    <a:pt x="147320" y="50800"/>
                    <a:pt x="135890" y="52070"/>
                    <a:pt x="129540" y="49530"/>
                  </a:cubicBezTo>
                  <a:cubicBezTo>
                    <a:pt x="123190" y="46990"/>
                    <a:pt x="114300" y="39370"/>
                    <a:pt x="113030" y="33020"/>
                  </a:cubicBezTo>
                  <a:cubicBezTo>
                    <a:pt x="111760" y="25400"/>
                    <a:pt x="118110" y="7620"/>
                    <a:pt x="125730" y="3810"/>
                  </a:cubicBezTo>
                  <a:cubicBezTo>
                    <a:pt x="133350" y="0"/>
                    <a:pt x="149860" y="2540"/>
                    <a:pt x="156210" y="7620"/>
                  </a:cubicBezTo>
                  <a:cubicBezTo>
                    <a:pt x="161290" y="12700"/>
                    <a:pt x="163830" y="22860"/>
                    <a:pt x="162560" y="30480"/>
                  </a:cubicBezTo>
                  <a:cubicBezTo>
                    <a:pt x="161290" y="36830"/>
                    <a:pt x="154940" y="46990"/>
                    <a:pt x="148590" y="49530"/>
                  </a:cubicBezTo>
                  <a:cubicBezTo>
                    <a:pt x="142240" y="52070"/>
                    <a:pt x="130810" y="52070"/>
                    <a:pt x="124460" y="48260"/>
                  </a:cubicBezTo>
                  <a:cubicBezTo>
                    <a:pt x="118110" y="44450"/>
                    <a:pt x="113030" y="34290"/>
                    <a:pt x="113030" y="26670"/>
                  </a:cubicBezTo>
                  <a:cubicBezTo>
                    <a:pt x="113030" y="19050"/>
                    <a:pt x="116840" y="8890"/>
                    <a:pt x="123190" y="5080"/>
                  </a:cubicBezTo>
                  <a:cubicBezTo>
                    <a:pt x="130810" y="1270"/>
                    <a:pt x="149860" y="2540"/>
                    <a:pt x="156210" y="8890"/>
                  </a:cubicBezTo>
                  <a:cubicBezTo>
                    <a:pt x="162560" y="13970"/>
                    <a:pt x="165100" y="26670"/>
                    <a:pt x="161290" y="36830"/>
                  </a:cubicBezTo>
                  <a:cubicBezTo>
                    <a:pt x="151130" y="62230"/>
                    <a:pt x="64770" y="129540"/>
                    <a:pt x="35560" y="133350"/>
                  </a:cubicBezTo>
                  <a:cubicBezTo>
                    <a:pt x="21590" y="134620"/>
                    <a:pt x="7620" y="127000"/>
                    <a:pt x="3810" y="119380"/>
                  </a:cubicBezTo>
                  <a:cubicBezTo>
                    <a:pt x="0" y="111760"/>
                    <a:pt x="10160" y="90170"/>
                    <a:pt x="10160" y="90170"/>
                  </a:cubicBezTo>
                </a:path>
              </a:pathLst>
            </a:custGeom>
            <a:solidFill>
              <a:srgbClr val="7EC42C"/>
            </a:solidFill>
            <a:ln>
              <a:noFill/>
            </a:ln>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grpSp>
      <p:grpSp>
        <p:nvGrpSpPr>
          <p:cNvPr id="57" name="Group 57"/>
          <p:cNvGrpSpPr/>
          <p:nvPr/>
        </p:nvGrpSpPr>
        <p:grpSpPr>
          <a:xfrm>
            <a:off x="5852169" y="7024688"/>
            <a:ext cx="200978" cy="199072"/>
            <a:chOff x="0" y="0"/>
            <a:chExt cx="267970" cy="265430"/>
          </a:xfrm>
        </p:grpSpPr>
        <p:sp>
          <p:nvSpPr>
            <p:cNvPr id="58" name="Freeform 58"/>
            <p:cNvSpPr/>
            <p:nvPr/>
          </p:nvSpPr>
          <p:spPr>
            <a:xfrm>
              <a:off x="45720" y="49530"/>
              <a:ext cx="173990" cy="168910"/>
            </a:xfrm>
            <a:custGeom>
              <a:avLst/>
              <a:gdLst/>
              <a:ahLst/>
              <a:cxnLst/>
              <a:rect l="l" t="t" r="r" b="b"/>
              <a:pathLst>
                <a:path w="173990" h="168910">
                  <a:moveTo>
                    <a:pt x="6350" y="124460"/>
                  </a:moveTo>
                  <a:cubicBezTo>
                    <a:pt x="146050" y="1270"/>
                    <a:pt x="161290" y="5080"/>
                    <a:pt x="166370" y="11430"/>
                  </a:cubicBezTo>
                  <a:cubicBezTo>
                    <a:pt x="171450" y="17780"/>
                    <a:pt x="171450" y="34290"/>
                    <a:pt x="167640" y="40640"/>
                  </a:cubicBezTo>
                  <a:cubicBezTo>
                    <a:pt x="163830" y="46990"/>
                    <a:pt x="154940" y="52070"/>
                    <a:pt x="147320" y="52070"/>
                  </a:cubicBezTo>
                  <a:cubicBezTo>
                    <a:pt x="139700" y="52070"/>
                    <a:pt x="125730" y="43180"/>
                    <a:pt x="121920" y="35560"/>
                  </a:cubicBezTo>
                  <a:cubicBezTo>
                    <a:pt x="119380" y="29210"/>
                    <a:pt x="121920" y="17780"/>
                    <a:pt x="125730" y="11430"/>
                  </a:cubicBezTo>
                  <a:cubicBezTo>
                    <a:pt x="129540" y="6350"/>
                    <a:pt x="139700" y="0"/>
                    <a:pt x="147320" y="1270"/>
                  </a:cubicBezTo>
                  <a:cubicBezTo>
                    <a:pt x="154940" y="2540"/>
                    <a:pt x="168910" y="13970"/>
                    <a:pt x="171450" y="21590"/>
                  </a:cubicBezTo>
                  <a:cubicBezTo>
                    <a:pt x="173990" y="27940"/>
                    <a:pt x="170180" y="39370"/>
                    <a:pt x="165100" y="44450"/>
                  </a:cubicBezTo>
                  <a:cubicBezTo>
                    <a:pt x="158750" y="49530"/>
                    <a:pt x="142240" y="52070"/>
                    <a:pt x="134620" y="49530"/>
                  </a:cubicBezTo>
                  <a:cubicBezTo>
                    <a:pt x="128270" y="46990"/>
                    <a:pt x="120650" y="38100"/>
                    <a:pt x="120650" y="30480"/>
                  </a:cubicBezTo>
                  <a:cubicBezTo>
                    <a:pt x="120650" y="21590"/>
                    <a:pt x="130810" y="5080"/>
                    <a:pt x="138430" y="2540"/>
                  </a:cubicBezTo>
                  <a:cubicBezTo>
                    <a:pt x="146050" y="0"/>
                    <a:pt x="161290" y="5080"/>
                    <a:pt x="166370" y="11430"/>
                  </a:cubicBezTo>
                  <a:cubicBezTo>
                    <a:pt x="171450" y="17780"/>
                    <a:pt x="172720" y="29210"/>
                    <a:pt x="167640" y="40640"/>
                  </a:cubicBezTo>
                  <a:cubicBezTo>
                    <a:pt x="156210" y="69850"/>
                    <a:pt x="68580" y="156210"/>
                    <a:pt x="38100" y="165100"/>
                  </a:cubicBezTo>
                  <a:cubicBezTo>
                    <a:pt x="25400" y="168910"/>
                    <a:pt x="10160" y="165100"/>
                    <a:pt x="5080" y="158750"/>
                  </a:cubicBezTo>
                  <a:cubicBezTo>
                    <a:pt x="0" y="152400"/>
                    <a:pt x="6350" y="124460"/>
                    <a:pt x="6350" y="124460"/>
                  </a:cubicBezTo>
                </a:path>
              </a:pathLst>
            </a:custGeom>
            <a:solidFill>
              <a:srgbClr val="7EC42C"/>
            </a:solidFill>
            <a:ln>
              <a:noFill/>
            </a:ln>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grpSp>
      <p:grpSp>
        <p:nvGrpSpPr>
          <p:cNvPr id="59" name="Group 59"/>
          <p:cNvGrpSpPr/>
          <p:nvPr/>
        </p:nvGrpSpPr>
        <p:grpSpPr>
          <a:xfrm>
            <a:off x="5835977" y="6985635"/>
            <a:ext cx="255270" cy="224790"/>
            <a:chOff x="0" y="0"/>
            <a:chExt cx="340360" cy="299720"/>
          </a:xfrm>
        </p:grpSpPr>
        <p:sp>
          <p:nvSpPr>
            <p:cNvPr id="60" name="Freeform 60"/>
            <p:cNvSpPr/>
            <p:nvPr/>
          </p:nvSpPr>
          <p:spPr>
            <a:xfrm>
              <a:off x="46990" y="48260"/>
              <a:ext cx="247650" cy="205740"/>
            </a:xfrm>
            <a:custGeom>
              <a:avLst/>
              <a:gdLst/>
              <a:ahLst/>
              <a:cxnLst/>
              <a:rect l="l" t="t" r="r" b="b"/>
              <a:pathLst>
                <a:path w="247650" h="205740">
                  <a:moveTo>
                    <a:pt x="3810" y="165100"/>
                  </a:moveTo>
                  <a:cubicBezTo>
                    <a:pt x="223520" y="0"/>
                    <a:pt x="234950" y="3810"/>
                    <a:pt x="240030" y="10160"/>
                  </a:cubicBezTo>
                  <a:cubicBezTo>
                    <a:pt x="245110" y="16510"/>
                    <a:pt x="245110" y="34290"/>
                    <a:pt x="240030" y="41910"/>
                  </a:cubicBezTo>
                  <a:cubicBezTo>
                    <a:pt x="236220" y="48260"/>
                    <a:pt x="224790" y="52070"/>
                    <a:pt x="218440" y="52070"/>
                  </a:cubicBezTo>
                  <a:cubicBezTo>
                    <a:pt x="210820" y="52070"/>
                    <a:pt x="200660" y="45720"/>
                    <a:pt x="198120" y="39370"/>
                  </a:cubicBezTo>
                  <a:cubicBezTo>
                    <a:pt x="194310" y="31750"/>
                    <a:pt x="195580" y="13970"/>
                    <a:pt x="201930" y="8890"/>
                  </a:cubicBezTo>
                  <a:cubicBezTo>
                    <a:pt x="208280" y="2540"/>
                    <a:pt x="232410" y="2540"/>
                    <a:pt x="238760" y="8890"/>
                  </a:cubicBezTo>
                  <a:cubicBezTo>
                    <a:pt x="245110" y="13970"/>
                    <a:pt x="247650" y="26670"/>
                    <a:pt x="242570" y="39370"/>
                  </a:cubicBezTo>
                  <a:cubicBezTo>
                    <a:pt x="228600" y="74930"/>
                    <a:pt x="81280" y="186690"/>
                    <a:pt x="40640" y="200660"/>
                  </a:cubicBezTo>
                  <a:cubicBezTo>
                    <a:pt x="25400" y="205740"/>
                    <a:pt x="12700" y="205740"/>
                    <a:pt x="6350" y="199390"/>
                  </a:cubicBezTo>
                  <a:cubicBezTo>
                    <a:pt x="0" y="193040"/>
                    <a:pt x="3810" y="165100"/>
                    <a:pt x="3810" y="165100"/>
                  </a:cubicBezTo>
                </a:path>
              </a:pathLst>
            </a:custGeom>
            <a:solidFill>
              <a:srgbClr val="7EC42C"/>
            </a:solidFill>
            <a:ln>
              <a:noFill/>
            </a:ln>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grpSp>
      <p:grpSp>
        <p:nvGrpSpPr>
          <p:cNvPr id="61" name="Group 61"/>
          <p:cNvGrpSpPr/>
          <p:nvPr/>
        </p:nvGrpSpPr>
        <p:grpSpPr>
          <a:xfrm>
            <a:off x="5917892" y="7099935"/>
            <a:ext cx="127635" cy="126683"/>
            <a:chOff x="0" y="0"/>
            <a:chExt cx="170180" cy="168910"/>
          </a:xfrm>
        </p:grpSpPr>
        <p:sp>
          <p:nvSpPr>
            <p:cNvPr id="62" name="Freeform 62"/>
            <p:cNvSpPr/>
            <p:nvPr/>
          </p:nvSpPr>
          <p:spPr>
            <a:xfrm>
              <a:off x="49530" y="49530"/>
              <a:ext cx="72390" cy="71120"/>
            </a:xfrm>
            <a:custGeom>
              <a:avLst/>
              <a:gdLst/>
              <a:ahLst/>
              <a:cxnLst/>
              <a:rect l="l" t="t" r="r" b="b"/>
              <a:pathLst>
                <a:path w="72390" h="71120">
                  <a:moveTo>
                    <a:pt x="64770" y="44450"/>
                  </a:moveTo>
                  <a:cubicBezTo>
                    <a:pt x="13970" y="67310"/>
                    <a:pt x="1270" y="49530"/>
                    <a:pt x="1270" y="40640"/>
                  </a:cubicBezTo>
                  <a:cubicBezTo>
                    <a:pt x="1270" y="34290"/>
                    <a:pt x="8890" y="25400"/>
                    <a:pt x="15240" y="21590"/>
                  </a:cubicBezTo>
                  <a:cubicBezTo>
                    <a:pt x="21590" y="17780"/>
                    <a:pt x="33020" y="17780"/>
                    <a:pt x="39370" y="21590"/>
                  </a:cubicBezTo>
                  <a:cubicBezTo>
                    <a:pt x="45720" y="25400"/>
                    <a:pt x="52070" y="34290"/>
                    <a:pt x="52070" y="41910"/>
                  </a:cubicBezTo>
                  <a:cubicBezTo>
                    <a:pt x="52070" y="48260"/>
                    <a:pt x="48260" y="58420"/>
                    <a:pt x="43180" y="63500"/>
                  </a:cubicBezTo>
                  <a:cubicBezTo>
                    <a:pt x="38100" y="68580"/>
                    <a:pt x="25400" y="71120"/>
                    <a:pt x="19050" y="68580"/>
                  </a:cubicBezTo>
                  <a:cubicBezTo>
                    <a:pt x="11430" y="66040"/>
                    <a:pt x="0" y="52070"/>
                    <a:pt x="1270" y="43180"/>
                  </a:cubicBezTo>
                  <a:cubicBezTo>
                    <a:pt x="2540" y="30480"/>
                    <a:pt x="33020" y="2540"/>
                    <a:pt x="45720" y="1270"/>
                  </a:cubicBezTo>
                  <a:cubicBezTo>
                    <a:pt x="54610" y="0"/>
                    <a:pt x="67310" y="8890"/>
                    <a:pt x="69850" y="16510"/>
                  </a:cubicBezTo>
                  <a:cubicBezTo>
                    <a:pt x="72390" y="24130"/>
                    <a:pt x="64770" y="44450"/>
                    <a:pt x="64770" y="44450"/>
                  </a:cubicBezTo>
                </a:path>
              </a:pathLst>
            </a:custGeom>
            <a:solidFill>
              <a:srgbClr val="7EC42C"/>
            </a:solidFill>
            <a:ln>
              <a:noFill/>
            </a:ln>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grpSp>
      <p:grpSp>
        <p:nvGrpSpPr>
          <p:cNvPr id="63" name="Group 63"/>
          <p:cNvGrpSpPr/>
          <p:nvPr/>
        </p:nvGrpSpPr>
        <p:grpSpPr>
          <a:xfrm>
            <a:off x="5824547" y="6988493"/>
            <a:ext cx="251460" cy="215265"/>
            <a:chOff x="0" y="0"/>
            <a:chExt cx="335280" cy="287020"/>
          </a:xfrm>
        </p:grpSpPr>
        <p:sp>
          <p:nvSpPr>
            <p:cNvPr id="64" name="Freeform 64"/>
            <p:cNvSpPr/>
            <p:nvPr/>
          </p:nvSpPr>
          <p:spPr>
            <a:xfrm>
              <a:off x="50800" y="49530"/>
              <a:ext cx="234950" cy="191770"/>
            </a:xfrm>
            <a:custGeom>
              <a:avLst/>
              <a:gdLst/>
              <a:ahLst/>
              <a:cxnLst/>
              <a:rect l="l" t="t" r="r" b="b"/>
              <a:pathLst>
                <a:path w="234950" h="191770">
                  <a:moveTo>
                    <a:pt x="0" y="165100"/>
                  </a:moveTo>
                  <a:cubicBezTo>
                    <a:pt x="39370" y="99060"/>
                    <a:pt x="162560" y="15240"/>
                    <a:pt x="195580" y="3810"/>
                  </a:cubicBezTo>
                  <a:cubicBezTo>
                    <a:pt x="205740" y="0"/>
                    <a:pt x="212090" y="0"/>
                    <a:pt x="218440" y="2540"/>
                  </a:cubicBezTo>
                  <a:cubicBezTo>
                    <a:pt x="224790" y="5080"/>
                    <a:pt x="232410" y="13970"/>
                    <a:pt x="233680" y="21590"/>
                  </a:cubicBezTo>
                  <a:cubicBezTo>
                    <a:pt x="234950" y="27940"/>
                    <a:pt x="231140" y="39370"/>
                    <a:pt x="226060" y="44450"/>
                  </a:cubicBezTo>
                  <a:cubicBezTo>
                    <a:pt x="220980" y="49530"/>
                    <a:pt x="208280" y="52070"/>
                    <a:pt x="200660" y="49530"/>
                  </a:cubicBezTo>
                  <a:cubicBezTo>
                    <a:pt x="194310" y="46990"/>
                    <a:pt x="186690" y="39370"/>
                    <a:pt x="184150" y="33020"/>
                  </a:cubicBezTo>
                  <a:cubicBezTo>
                    <a:pt x="181610" y="26670"/>
                    <a:pt x="184150" y="15240"/>
                    <a:pt x="189230" y="10160"/>
                  </a:cubicBezTo>
                  <a:cubicBezTo>
                    <a:pt x="194310" y="5080"/>
                    <a:pt x="204470" y="1270"/>
                    <a:pt x="210820" y="1270"/>
                  </a:cubicBezTo>
                  <a:cubicBezTo>
                    <a:pt x="218440" y="1270"/>
                    <a:pt x="227330" y="7620"/>
                    <a:pt x="231140" y="13970"/>
                  </a:cubicBezTo>
                  <a:cubicBezTo>
                    <a:pt x="234950" y="20320"/>
                    <a:pt x="234950" y="31750"/>
                    <a:pt x="231140" y="38100"/>
                  </a:cubicBezTo>
                  <a:cubicBezTo>
                    <a:pt x="227330" y="44450"/>
                    <a:pt x="210820" y="52070"/>
                    <a:pt x="203200" y="50800"/>
                  </a:cubicBezTo>
                  <a:cubicBezTo>
                    <a:pt x="195580" y="49530"/>
                    <a:pt x="186690" y="41910"/>
                    <a:pt x="184150" y="35560"/>
                  </a:cubicBezTo>
                  <a:cubicBezTo>
                    <a:pt x="181610" y="29210"/>
                    <a:pt x="181610" y="16510"/>
                    <a:pt x="186690" y="11430"/>
                  </a:cubicBezTo>
                  <a:cubicBezTo>
                    <a:pt x="193040" y="5080"/>
                    <a:pt x="218440" y="1270"/>
                    <a:pt x="224790" y="6350"/>
                  </a:cubicBezTo>
                  <a:cubicBezTo>
                    <a:pt x="231140" y="11430"/>
                    <a:pt x="233680" y="30480"/>
                    <a:pt x="226060" y="44450"/>
                  </a:cubicBezTo>
                  <a:cubicBezTo>
                    <a:pt x="209550" y="77470"/>
                    <a:pt x="73660" y="133350"/>
                    <a:pt x="50800" y="161290"/>
                  </a:cubicBezTo>
                  <a:cubicBezTo>
                    <a:pt x="43180" y="171450"/>
                    <a:pt x="46990" y="182880"/>
                    <a:pt x="40640" y="186690"/>
                  </a:cubicBezTo>
                  <a:cubicBezTo>
                    <a:pt x="34290" y="191770"/>
                    <a:pt x="17780" y="190500"/>
                    <a:pt x="11430" y="186690"/>
                  </a:cubicBezTo>
                  <a:cubicBezTo>
                    <a:pt x="5080" y="182880"/>
                    <a:pt x="0" y="165100"/>
                    <a:pt x="0" y="165100"/>
                  </a:cubicBezTo>
                </a:path>
              </a:pathLst>
            </a:custGeom>
            <a:solidFill>
              <a:srgbClr val="7EC42C"/>
            </a:solidFill>
            <a:ln>
              <a:noFill/>
            </a:ln>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grpSp>
      <p:grpSp>
        <p:nvGrpSpPr>
          <p:cNvPr id="65" name="Group 65"/>
          <p:cNvGrpSpPr/>
          <p:nvPr/>
        </p:nvGrpSpPr>
        <p:grpSpPr>
          <a:xfrm>
            <a:off x="5803592" y="6980872"/>
            <a:ext cx="254317" cy="219075"/>
            <a:chOff x="0" y="0"/>
            <a:chExt cx="339090" cy="292100"/>
          </a:xfrm>
        </p:grpSpPr>
        <p:sp>
          <p:nvSpPr>
            <p:cNvPr id="66" name="Freeform 66"/>
            <p:cNvSpPr/>
            <p:nvPr/>
          </p:nvSpPr>
          <p:spPr>
            <a:xfrm>
              <a:off x="45720" y="45720"/>
              <a:ext cx="245110" cy="199390"/>
            </a:xfrm>
            <a:custGeom>
              <a:avLst/>
              <a:gdLst/>
              <a:ahLst/>
              <a:cxnLst/>
              <a:rect l="l" t="t" r="r" b="b"/>
              <a:pathLst>
                <a:path w="245110" h="199390">
                  <a:moveTo>
                    <a:pt x="5080" y="156210"/>
                  </a:moveTo>
                  <a:cubicBezTo>
                    <a:pt x="218440" y="0"/>
                    <a:pt x="232410" y="2540"/>
                    <a:pt x="238760" y="8890"/>
                  </a:cubicBezTo>
                  <a:cubicBezTo>
                    <a:pt x="243840" y="13970"/>
                    <a:pt x="245110" y="26670"/>
                    <a:pt x="242570" y="33020"/>
                  </a:cubicBezTo>
                  <a:cubicBezTo>
                    <a:pt x="238760" y="40640"/>
                    <a:pt x="224790" y="49530"/>
                    <a:pt x="217170" y="49530"/>
                  </a:cubicBezTo>
                  <a:cubicBezTo>
                    <a:pt x="208280" y="49530"/>
                    <a:pt x="195580" y="38100"/>
                    <a:pt x="193040" y="30480"/>
                  </a:cubicBezTo>
                  <a:cubicBezTo>
                    <a:pt x="190500" y="24130"/>
                    <a:pt x="194310" y="11430"/>
                    <a:pt x="199390" y="7620"/>
                  </a:cubicBezTo>
                  <a:cubicBezTo>
                    <a:pt x="205740" y="2540"/>
                    <a:pt x="229870" y="1270"/>
                    <a:pt x="236220" y="7620"/>
                  </a:cubicBezTo>
                  <a:cubicBezTo>
                    <a:pt x="242570" y="13970"/>
                    <a:pt x="242570" y="30480"/>
                    <a:pt x="234950" y="44450"/>
                  </a:cubicBezTo>
                  <a:cubicBezTo>
                    <a:pt x="215900" y="81280"/>
                    <a:pt x="73660" y="184150"/>
                    <a:pt x="35560" y="195580"/>
                  </a:cubicBezTo>
                  <a:cubicBezTo>
                    <a:pt x="22860" y="199390"/>
                    <a:pt x="11430" y="199390"/>
                    <a:pt x="6350" y="194310"/>
                  </a:cubicBezTo>
                  <a:cubicBezTo>
                    <a:pt x="0" y="187960"/>
                    <a:pt x="5080" y="156210"/>
                    <a:pt x="5080" y="156210"/>
                  </a:cubicBezTo>
                </a:path>
              </a:pathLst>
            </a:custGeom>
            <a:solidFill>
              <a:srgbClr val="7EC42C"/>
            </a:solidFill>
            <a:ln>
              <a:noFill/>
            </a:ln>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grpSp>
      <p:grpSp>
        <p:nvGrpSpPr>
          <p:cNvPr id="67" name="Group 67"/>
          <p:cNvGrpSpPr/>
          <p:nvPr/>
        </p:nvGrpSpPr>
        <p:grpSpPr>
          <a:xfrm>
            <a:off x="5791209" y="6968490"/>
            <a:ext cx="241935" cy="220028"/>
            <a:chOff x="0" y="0"/>
            <a:chExt cx="322580" cy="293370"/>
          </a:xfrm>
        </p:grpSpPr>
        <p:sp>
          <p:nvSpPr>
            <p:cNvPr id="68" name="Freeform 68"/>
            <p:cNvSpPr/>
            <p:nvPr/>
          </p:nvSpPr>
          <p:spPr>
            <a:xfrm>
              <a:off x="46990" y="49530"/>
              <a:ext cx="226060" cy="196850"/>
            </a:xfrm>
            <a:custGeom>
              <a:avLst/>
              <a:gdLst/>
              <a:ahLst/>
              <a:cxnLst/>
              <a:rect l="l" t="t" r="r" b="b"/>
              <a:pathLst>
                <a:path w="226060" h="196850">
                  <a:moveTo>
                    <a:pt x="3810" y="153670"/>
                  </a:moveTo>
                  <a:cubicBezTo>
                    <a:pt x="201930" y="1270"/>
                    <a:pt x="215900" y="6350"/>
                    <a:pt x="220980" y="12700"/>
                  </a:cubicBezTo>
                  <a:cubicBezTo>
                    <a:pt x="226060" y="19050"/>
                    <a:pt x="226060" y="35560"/>
                    <a:pt x="220980" y="41910"/>
                  </a:cubicBezTo>
                  <a:cubicBezTo>
                    <a:pt x="215900" y="48260"/>
                    <a:pt x="199390" y="53340"/>
                    <a:pt x="191770" y="50800"/>
                  </a:cubicBezTo>
                  <a:cubicBezTo>
                    <a:pt x="184150" y="49530"/>
                    <a:pt x="176530" y="39370"/>
                    <a:pt x="175260" y="33020"/>
                  </a:cubicBezTo>
                  <a:cubicBezTo>
                    <a:pt x="173990" y="26670"/>
                    <a:pt x="175260" y="15240"/>
                    <a:pt x="180340" y="10160"/>
                  </a:cubicBezTo>
                  <a:cubicBezTo>
                    <a:pt x="185420" y="5080"/>
                    <a:pt x="195580" y="0"/>
                    <a:pt x="203200" y="1270"/>
                  </a:cubicBezTo>
                  <a:cubicBezTo>
                    <a:pt x="210820" y="2540"/>
                    <a:pt x="223520" y="15240"/>
                    <a:pt x="224790" y="22860"/>
                  </a:cubicBezTo>
                  <a:cubicBezTo>
                    <a:pt x="226060" y="30480"/>
                    <a:pt x="222250" y="40640"/>
                    <a:pt x="217170" y="45720"/>
                  </a:cubicBezTo>
                  <a:cubicBezTo>
                    <a:pt x="212090" y="50800"/>
                    <a:pt x="200660" y="54610"/>
                    <a:pt x="194310" y="52070"/>
                  </a:cubicBezTo>
                  <a:cubicBezTo>
                    <a:pt x="186690" y="49530"/>
                    <a:pt x="173990" y="35560"/>
                    <a:pt x="173990" y="27940"/>
                  </a:cubicBezTo>
                  <a:cubicBezTo>
                    <a:pt x="173990" y="19050"/>
                    <a:pt x="201930" y="3810"/>
                    <a:pt x="200660" y="1270"/>
                  </a:cubicBezTo>
                  <a:cubicBezTo>
                    <a:pt x="199390" y="0"/>
                    <a:pt x="182880" y="6350"/>
                    <a:pt x="182880" y="7620"/>
                  </a:cubicBezTo>
                  <a:cubicBezTo>
                    <a:pt x="182880" y="8890"/>
                    <a:pt x="210820" y="2540"/>
                    <a:pt x="217170" y="7620"/>
                  </a:cubicBezTo>
                  <a:cubicBezTo>
                    <a:pt x="223520" y="12700"/>
                    <a:pt x="226060" y="27940"/>
                    <a:pt x="220980" y="41910"/>
                  </a:cubicBezTo>
                  <a:cubicBezTo>
                    <a:pt x="207010" y="77470"/>
                    <a:pt x="72390" y="180340"/>
                    <a:pt x="35560" y="193040"/>
                  </a:cubicBezTo>
                  <a:cubicBezTo>
                    <a:pt x="22860" y="196850"/>
                    <a:pt x="11430" y="196850"/>
                    <a:pt x="6350" y="191770"/>
                  </a:cubicBezTo>
                  <a:cubicBezTo>
                    <a:pt x="0" y="185420"/>
                    <a:pt x="3810" y="153670"/>
                    <a:pt x="3810" y="153670"/>
                  </a:cubicBezTo>
                </a:path>
              </a:pathLst>
            </a:custGeom>
            <a:solidFill>
              <a:srgbClr val="7EC42C"/>
            </a:solidFill>
            <a:ln>
              <a:noFill/>
            </a:ln>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grpSp>
      <p:grpSp>
        <p:nvGrpSpPr>
          <p:cNvPr id="69" name="Group 69"/>
          <p:cNvGrpSpPr/>
          <p:nvPr/>
        </p:nvGrpSpPr>
        <p:grpSpPr>
          <a:xfrm>
            <a:off x="5800734" y="6941820"/>
            <a:ext cx="239078" cy="229553"/>
            <a:chOff x="0" y="0"/>
            <a:chExt cx="318770" cy="306070"/>
          </a:xfrm>
        </p:grpSpPr>
        <p:sp>
          <p:nvSpPr>
            <p:cNvPr id="70" name="Freeform 70"/>
            <p:cNvSpPr/>
            <p:nvPr/>
          </p:nvSpPr>
          <p:spPr>
            <a:xfrm>
              <a:off x="49530" y="49530"/>
              <a:ext cx="219710" cy="210820"/>
            </a:xfrm>
            <a:custGeom>
              <a:avLst/>
              <a:gdLst/>
              <a:ahLst/>
              <a:cxnLst/>
              <a:rect l="l" t="t" r="r" b="b"/>
              <a:pathLst>
                <a:path w="219710" h="210820">
                  <a:moveTo>
                    <a:pt x="1270" y="172720"/>
                  </a:moveTo>
                  <a:cubicBezTo>
                    <a:pt x="193040" y="0"/>
                    <a:pt x="203200" y="1270"/>
                    <a:pt x="209550" y="6350"/>
                  </a:cubicBezTo>
                  <a:cubicBezTo>
                    <a:pt x="214630" y="10160"/>
                    <a:pt x="218440" y="21590"/>
                    <a:pt x="218440" y="27940"/>
                  </a:cubicBezTo>
                  <a:cubicBezTo>
                    <a:pt x="218440" y="35560"/>
                    <a:pt x="212090" y="44450"/>
                    <a:pt x="205740" y="48260"/>
                  </a:cubicBezTo>
                  <a:cubicBezTo>
                    <a:pt x="199390" y="52070"/>
                    <a:pt x="184150" y="50800"/>
                    <a:pt x="177800" y="46990"/>
                  </a:cubicBezTo>
                  <a:cubicBezTo>
                    <a:pt x="171450" y="43180"/>
                    <a:pt x="167640" y="31750"/>
                    <a:pt x="167640" y="24130"/>
                  </a:cubicBezTo>
                  <a:cubicBezTo>
                    <a:pt x="167640" y="16510"/>
                    <a:pt x="173990" y="7620"/>
                    <a:pt x="180340" y="3810"/>
                  </a:cubicBezTo>
                  <a:cubicBezTo>
                    <a:pt x="186690" y="0"/>
                    <a:pt x="198120" y="0"/>
                    <a:pt x="204470" y="3810"/>
                  </a:cubicBezTo>
                  <a:cubicBezTo>
                    <a:pt x="210820" y="7620"/>
                    <a:pt x="217170" y="16510"/>
                    <a:pt x="218440" y="22860"/>
                  </a:cubicBezTo>
                  <a:cubicBezTo>
                    <a:pt x="219710" y="30480"/>
                    <a:pt x="215900" y="40640"/>
                    <a:pt x="210820" y="45720"/>
                  </a:cubicBezTo>
                  <a:cubicBezTo>
                    <a:pt x="205740" y="50800"/>
                    <a:pt x="194310" y="52070"/>
                    <a:pt x="186690" y="50800"/>
                  </a:cubicBezTo>
                  <a:cubicBezTo>
                    <a:pt x="180340" y="49530"/>
                    <a:pt x="171450" y="41910"/>
                    <a:pt x="168910" y="35560"/>
                  </a:cubicBezTo>
                  <a:cubicBezTo>
                    <a:pt x="166370" y="29210"/>
                    <a:pt x="168910" y="17780"/>
                    <a:pt x="172720" y="11430"/>
                  </a:cubicBezTo>
                  <a:cubicBezTo>
                    <a:pt x="176530" y="6350"/>
                    <a:pt x="193040" y="2540"/>
                    <a:pt x="193040" y="1270"/>
                  </a:cubicBezTo>
                  <a:cubicBezTo>
                    <a:pt x="193040" y="1270"/>
                    <a:pt x="180340" y="2540"/>
                    <a:pt x="180340" y="3810"/>
                  </a:cubicBezTo>
                  <a:cubicBezTo>
                    <a:pt x="180340" y="5080"/>
                    <a:pt x="203200" y="1270"/>
                    <a:pt x="209550" y="6350"/>
                  </a:cubicBezTo>
                  <a:cubicBezTo>
                    <a:pt x="215900" y="12700"/>
                    <a:pt x="219710" y="26670"/>
                    <a:pt x="214630" y="40640"/>
                  </a:cubicBezTo>
                  <a:cubicBezTo>
                    <a:pt x="201930" y="77470"/>
                    <a:pt x="76200" y="189230"/>
                    <a:pt x="39370" y="204470"/>
                  </a:cubicBezTo>
                  <a:cubicBezTo>
                    <a:pt x="25400" y="210820"/>
                    <a:pt x="12700" y="210820"/>
                    <a:pt x="6350" y="205740"/>
                  </a:cubicBezTo>
                  <a:cubicBezTo>
                    <a:pt x="0" y="200660"/>
                    <a:pt x="1270" y="172720"/>
                    <a:pt x="1270" y="172720"/>
                  </a:cubicBezTo>
                </a:path>
              </a:pathLst>
            </a:custGeom>
            <a:solidFill>
              <a:srgbClr val="7EC42C"/>
            </a:solidFill>
            <a:ln>
              <a:noFill/>
            </a:ln>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grpSp>
      <p:grpSp>
        <p:nvGrpSpPr>
          <p:cNvPr id="71" name="Group 71"/>
          <p:cNvGrpSpPr/>
          <p:nvPr/>
        </p:nvGrpSpPr>
        <p:grpSpPr>
          <a:xfrm>
            <a:off x="5803592" y="6917055"/>
            <a:ext cx="245745" cy="232410"/>
            <a:chOff x="0" y="0"/>
            <a:chExt cx="327660" cy="309880"/>
          </a:xfrm>
        </p:grpSpPr>
        <p:sp>
          <p:nvSpPr>
            <p:cNvPr id="72" name="Freeform 72"/>
            <p:cNvSpPr/>
            <p:nvPr/>
          </p:nvSpPr>
          <p:spPr>
            <a:xfrm>
              <a:off x="48260" y="49530"/>
              <a:ext cx="229870" cy="214630"/>
            </a:xfrm>
            <a:custGeom>
              <a:avLst/>
              <a:gdLst/>
              <a:ahLst/>
              <a:cxnLst/>
              <a:rect l="l" t="t" r="r" b="b"/>
              <a:pathLst>
                <a:path w="229870" h="214630">
                  <a:moveTo>
                    <a:pt x="2540" y="176530"/>
                  </a:moveTo>
                  <a:cubicBezTo>
                    <a:pt x="203200" y="0"/>
                    <a:pt x="213360" y="2540"/>
                    <a:pt x="219710" y="6350"/>
                  </a:cubicBezTo>
                  <a:cubicBezTo>
                    <a:pt x="224790" y="8890"/>
                    <a:pt x="228600" y="15240"/>
                    <a:pt x="228600" y="21590"/>
                  </a:cubicBezTo>
                  <a:cubicBezTo>
                    <a:pt x="229870" y="27940"/>
                    <a:pt x="226060" y="39370"/>
                    <a:pt x="220980" y="44450"/>
                  </a:cubicBezTo>
                  <a:cubicBezTo>
                    <a:pt x="215900" y="49530"/>
                    <a:pt x="204470" y="52070"/>
                    <a:pt x="196850" y="50800"/>
                  </a:cubicBezTo>
                  <a:cubicBezTo>
                    <a:pt x="190500" y="49530"/>
                    <a:pt x="181610" y="40640"/>
                    <a:pt x="179070" y="34290"/>
                  </a:cubicBezTo>
                  <a:cubicBezTo>
                    <a:pt x="176530" y="27940"/>
                    <a:pt x="179070" y="16510"/>
                    <a:pt x="182880" y="11430"/>
                  </a:cubicBezTo>
                  <a:cubicBezTo>
                    <a:pt x="186690" y="6350"/>
                    <a:pt x="196850" y="1270"/>
                    <a:pt x="204470" y="1270"/>
                  </a:cubicBezTo>
                  <a:cubicBezTo>
                    <a:pt x="210820" y="1270"/>
                    <a:pt x="220980" y="6350"/>
                    <a:pt x="224790" y="12700"/>
                  </a:cubicBezTo>
                  <a:cubicBezTo>
                    <a:pt x="228600" y="19050"/>
                    <a:pt x="229870" y="30480"/>
                    <a:pt x="226060" y="36830"/>
                  </a:cubicBezTo>
                  <a:cubicBezTo>
                    <a:pt x="222250" y="43180"/>
                    <a:pt x="207010" y="52070"/>
                    <a:pt x="199390" y="50800"/>
                  </a:cubicBezTo>
                  <a:cubicBezTo>
                    <a:pt x="191770" y="49530"/>
                    <a:pt x="179070" y="36830"/>
                    <a:pt x="177800" y="29210"/>
                  </a:cubicBezTo>
                  <a:cubicBezTo>
                    <a:pt x="176530" y="22860"/>
                    <a:pt x="180340" y="11430"/>
                    <a:pt x="185420" y="7620"/>
                  </a:cubicBezTo>
                  <a:cubicBezTo>
                    <a:pt x="191770" y="2540"/>
                    <a:pt x="213360" y="1270"/>
                    <a:pt x="219710" y="6350"/>
                  </a:cubicBezTo>
                  <a:cubicBezTo>
                    <a:pt x="226060" y="11430"/>
                    <a:pt x="229870" y="25400"/>
                    <a:pt x="224790" y="39370"/>
                  </a:cubicBezTo>
                  <a:cubicBezTo>
                    <a:pt x="212090" y="76200"/>
                    <a:pt x="80010" y="196850"/>
                    <a:pt x="40640" y="209550"/>
                  </a:cubicBezTo>
                  <a:cubicBezTo>
                    <a:pt x="26670" y="214630"/>
                    <a:pt x="12700" y="212090"/>
                    <a:pt x="6350" y="205740"/>
                  </a:cubicBezTo>
                  <a:cubicBezTo>
                    <a:pt x="0" y="200660"/>
                    <a:pt x="2540" y="176530"/>
                    <a:pt x="2540" y="176530"/>
                  </a:cubicBezTo>
                </a:path>
              </a:pathLst>
            </a:custGeom>
            <a:solidFill>
              <a:srgbClr val="7EC42C"/>
            </a:solidFill>
            <a:ln>
              <a:noFill/>
            </a:ln>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grpSp>
      <p:grpSp>
        <p:nvGrpSpPr>
          <p:cNvPr id="73" name="Group 73"/>
          <p:cNvGrpSpPr/>
          <p:nvPr/>
        </p:nvGrpSpPr>
        <p:grpSpPr>
          <a:xfrm>
            <a:off x="5816927" y="6903720"/>
            <a:ext cx="215265" cy="217170"/>
            <a:chOff x="0" y="0"/>
            <a:chExt cx="287020" cy="289560"/>
          </a:xfrm>
        </p:grpSpPr>
        <p:sp>
          <p:nvSpPr>
            <p:cNvPr id="74" name="Freeform 74"/>
            <p:cNvSpPr/>
            <p:nvPr/>
          </p:nvSpPr>
          <p:spPr>
            <a:xfrm>
              <a:off x="50800" y="48260"/>
              <a:ext cx="187960" cy="193040"/>
            </a:xfrm>
            <a:custGeom>
              <a:avLst/>
              <a:gdLst/>
              <a:ahLst/>
              <a:cxnLst/>
              <a:rect l="l" t="t" r="r" b="b"/>
              <a:pathLst>
                <a:path w="187960" h="193040">
                  <a:moveTo>
                    <a:pt x="0" y="166370"/>
                  </a:moveTo>
                  <a:cubicBezTo>
                    <a:pt x="44450" y="91440"/>
                    <a:pt x="116840" y="16510"/>
                    <a:pt x="147320" y="6350"/>
                  </a:cubicBezTo>
                  <a:cubicBezTo>
                    <a:pt x="160020" y="1270"/>
                    <a:pt x="173990" y="2540"/>
                    <a:pt x="180340" y="8890"/>
                  </a:cubicBezTo>
                  <a:cubicBezTo>
                    <a:pt x="186690" y="15240"/>
                    <a:pt x="186690" y="35560"/>
                    <a:pt x="181610" y="43180"/>
                  </a:cubicBezTo>
                  <a:cubicBezTo>
                    <a:pt x="177800" y="49530"/>
                    <a:pt x="165100" y="53340"/>
                    <a:pt x="157480" y="52070"/>
                  </a:cubicBezTo>
                  <a:cubicBezTo>
                    <a:pt x="149860" y="50800"/>
                    <a:pt x="140970" y="43180"/>
                    <a:pt x="138430" y="36830"/>
                  </a:cubicBezTo>
                  <a:cubicBezTo>
                    <a:pt x="135890" y="29210"/>
                    <a:pt x="139700" y="12700"/>
                    <a:pt x="144780" y="7620"/>
                  </a:cubicBezTo>
                  <a:cubicBezTo>
                    <a:pt x="149860" y="2540"/>
                    <a:pt x="162560" y="1270"/>
                    <a:pt x="168910" y="2540"/>
                  </a:cubicBezTo>
                  <a:cubicBezTo>
                    <a:pt x="175260" y="3810"/>
                    <a:pt x="182880" y="11430"/>
                    <a:pt x="185420" y="17780"/>
                  </a:cubicBezTo>
                  <a:cubicBezTo>
                    <a:pt x="187960" y="24130"/>
                    <a:pt x="186690" y="36830"/>
                    <a:pt x="181610" y="41910"/>
                  </a:cubicBezTo>
                  <a:cubicBezTo>
                    <a:pt x="176530" y="48260"/>
                    <a:pt x="160020" y="53340"/>
                    <a:pt x="152400" y="50800"/>
                  </a:cubicBezTo>
                  <a:cubicBezTo>
                    <a:pt x="146050" y="48260"/>
                    <a:pt x="138430" y="39370"/>
                    <a:pt x="137160" y="31750"/>
                  </a:cubicBezTo>
                  <a:cubicBezTo>
                    <a:pt x="135890" y="25400"/>
                    <a:pt x="138430" y="13970"/>
                    <a:pt x="143510" y="8890"/>
                  </a:cubicBezTo>
                  <a:cubicBezTo>
                    <a:pt x="149860" y="3810"/>
                    <a:pt x="170180" y="0"/>
                    <a:pt x="176530" y="5080"/>
                  </a:cubicBezTo>
                  <a:cubicBezTo>
                    <a:pt x="182880" y="10160"/>
                    <a:pt x="186690" y="29210"/>
                    <a:pt x="181610" y="43180"/>
                  </a:cubicBezTo>
                  <a:cubicBezTo>
                    <a:pt x="170180" y="73660"/>
                    <a:pt x="66040" y="135890"/>
                    <a:pt x="50800" y="161290"/>
                  </a:cubicBezTo>
                  <a:cubicBezTo>
                    <a:pt x="45720" y="170180"/>
                    <a:pt x="49530" y="177800"/>
                    <a:pt x="44450" y="182880"/>
                  </a:cubicBezTo>
                  <a:cubicBezTo>
                    <a:pt x="39370" y="187960"/>
                    <a:pt x="24130" y="193040"/>
                    <a:pt x="16510" y="190500"/>
                  </a:cubicBezTo>
                  <a:cubicBezTo>
                    <a:pt x="8890" y="187960"/>
                    <a:pt x="0" y="166370"/>
                    <a:pt x="0" y="166370"/>
                  </a:cubicBezTo>
                </a:path>
              </a:pathLst>
            </a:custGeom>
            <a:solidFill>
              <a:srgbClr val="7EC42C"/>
            </a:solidFill>
            <a:ln>
              <a:noFill/>
            </a:ln>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grpSp>
      <p:grpSp>
        <p:nvGrpSpPr>
          <p:cNvPr id="75" name="Group 75"/>
          <p:cNvGrpSpPr/>
          <p:nvPr/>
        </p:nvGrpSpPr>
        <p:grpSpPr>
          <a:xfrm>
            <a:off x="5801687" y="6873240"/>
            <a:ext cx="235267" cy="229553"/>
            <a:chOff x="0" y="0"/>
            <a:chExt cx="313690" cy="306070"/>
          </a:xfrm>
        </p:grpSpPr>
        <p:sp>
          <p:nvSpPr>
            <p:cNvPr id="76" name="Freeform 76"/>
            <p:cNvSpPr/>
            <p:nvPr/>
          </p:nvSpPr>
          <p:spPr>
            <a:xfrm>
              <a:off x="45720" y="48260"/>
              <a:ext cx="220980" cy="207010"/>
            </a:xfrm>
            <a:custGeom>
              <a:avLst/>
              <a:gdLst/>
              <a:ahLst/>
              <a:cxnLst/>
              <a:rect l="l" t="t" r="r" b="b"/>
              <a:pathLst>
                <a:path w="220980" h="207010">
                  <a:moveTo>
                    <a:pt x="30480" y="207010"/>
                  </a:moveTo>
                  <a:cubicBezTo>
                    <a:pt x="1270" y="189230"/>
                    <a:pt x="0" y="179070"/>
                    <a:pt x="5080" y="166370"/>
                  </a:cubicBezTo>
                  <a:cubicBezTo>
                    <a:pt x="20320" y="130810"/>
                    <a:pt x="149860" y="11430"/>
                    <a:pt x="185420" y="2540"/>
                  </a:cubicBezTo>
                  <a:cubicBezTo>
                    <a:pt x="198120" y="0"/>
                    <a:pt x="209550" y="3810"/>
                    <a:pt x="214630" y="10160"/>
                  </a:cubicBezTo>
                  <a:cubicBezTo>
                    <a:pt x="219710" y="17780"/>
                    <a:pt x="217170" y="40640"/>
                    <a:pt x="210820" y="46990"/>
                  </a:cubicBezTo>
                  <a:cubicBezTo>
                    <a:pt x="205740" y="52070"/>
                    <a:pt x="193040" y="53340"/>
                    <a:pt x="186690" y="50800"/>
                  </a:cubicBezTo>
                  <a:cubicBezTo>
                    <a:pt x="179070" y="46990"/>
                    <a:pt x="170180" y="33020"/>
                    <a:pt x="170180" y="24130"/>
                  </a:cubicBezTo>
                  <a:cubicBezTo>
                    <a:pt x="170180" y="16510"/>
                    <a:pt x="176530" y="6350"/>
                    <a:pt x="182880" y="3810"/>
                  </a:cubicBezTo>
                  <a:cubicBezTo>
                    <a:pt x="190500" y="0"/>
                    <a:pt x="208280" y="2540"/>
                    <a:pt x="213360" y="8890"/>
                  </a:cubicBezTo>
                  <a:cubicBezTo>
                    <a:pt x="218440" y="15240"/>
                    <a:pt x="220980" y="25400"/>
                    <a:pt x="217170" y="38100"/>
                  </a:cubicBezTo>
                  <a:cubicBezTo>
                    <a:pt x="204470" y="71120"/>
                    <a:pt x="86360" y="172720"/>
                    <a:pt x="49530" y="193040"/>
                  </a:cubicBezTo>
                  <a:cubicBezTo>
                    <a:pt x="34290" y="201930"/>
                    <a:pt x="21590" y="207010"/>
                    <a:pt x="13970" y="203200"/>
                  </a:cubicBezTo>
                  <a:cubicBezTo>
                    <a:pt x="6350" y="199390"/>
                    <a:pt x="1270" y="173990"/>
                    <a:pt x="5080" y="166370"/>
                  </a:cubicBezTo>
                  <a:cubicBezTo>
                    <a:pt x="8890" y="158750"/>
                    <a:pt x="27940" y="154940"/>
                    <a:pt x="36830" y="156210"/>
                  </a:cubicBezTo>
                  <a:cubicBezTo>
                    <a:pt x="44450" y="157480"/>
                    <a:pt x="52070" y="165100"/>
                    <a:pt x="54610" y="171450"/>
                  </a:cubicBezTo>
                  <a:cubicBezTo>
                    <a:pt x="57150" y="176530"/>
                    <a:pt x="57150" y="185420"/>
                    <a:pt x="54610" y="190500"/>
                  </a:cubicBezTo>
                  <a:cubicBezTo>
                    <a:pt x="50800" y="196850"/>
                    <a:pt x="30480" y="207010"/>
                    <a:pt x="30480" y="207010"/>
                  </a:cubicBezTo>
                </a:path>
              </a:pathLst>
            </a:custGeom>
            <a:solidFill>
              <a:srgbClr val="7EC42C"/>
            </a:solidFill>
            <a:ln>
              <a:noFill/>
            </a:ln>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grpSp>
      <p:grpSp>
        <p:nvGrpSpPr>
          <p:cNvPr id="77" name="Group 77"/>
          <p:cNvGrpSpPr/>
          <p:nvPr/>
        </p:nvGrpSpPr>
        <p:grpSpPr>
          <a:xfrm>
            <a:off x="5814069" y="6838950"/>
            <a:ext cx="220980" cy="223838"/>
            <a:chOff x="0" y="0"/>
            <a:chExt cx="294640" cy="298450"/>
          </a:xfrm>
        </p:grpSpPr>
        <p:sp>
          <p:nvSpPr>
            <p:cNvPr id="78" name="Freeform 78"/>
            <p:cNvSpPr/>
            <p:nvPr/>
          </p:nvSpPr>
          <p:spPr>
            <a:xfrm>
              <a:off x="50800" y="44450"/>
              <a:ext cx="195580" cy="205740"/>
            </a:xfrm>
            <a:custGeom>
              <a:avLst/>
              <a:gdLst/>
              <a:ahLst/>
              <a:cxnLst/>
              <a:rect l="l" t="t" r="r" b="b"/>
              <a:pathLst>
                <a:path w="195580" h="205740">
                  <a:moveTo>
                    <a:pt x="0" y="172720"/>
                  </a:moveTo>
                  <a:cubicBezTo>
                    <a:pt x="40640" y="101600"/>
                    <a:pt x="116840" y="19050"/>
                    <a:pt x="149860" y="6350"/>
                  </a:cubicBezTo>
                  <a:cubicBezTo>
                    <a:pt x="163830" y="1270"/>
                    <a:pt x="180340" y="2540"/>
                    <a:pt x="186690" y="7620"/>
                  </a:cubicBezTo>
                  <a:cubicBezTo>
                    <a:pt x="191770" y="11430"/>
                    <a:pt x="195580" y="24130"/>
                    <a:pt x="193040" y="30480"/>
                  </a:cubicBezTo>
                  <a:cubicBezTo>
                    <a:pt x="190500" y="38100"/>
                    <a:pt x="176530" y="49530"/>
                    <a:pt x="168910" y="49530"/>
                  </a:cubicBezTo>
                  <a:cubicBezTo>
                    <a:pt x="160020" y="49530"/>
                    <a:pt x="146050" y="39370"/>
                    <a:pt x="143510" y="31750"/>
                  </a:cubicBezTo>
                  <a:cubicBezTo>
                    <a:pt x="140970" y="25400"/>
                    <a:pt x="143510" y="13970"/>
                    <a:pt x="148590" y="8890"/>
                  </a:cubicBezTo>
                  <a:cubicBezTo>
                    <a:pt x="154940" y="3810"/>
                    <a:pt x="179070" y="0"/>
                    <a:pt x="185420" y="6350"/>
                  </a:cubicBezTo>
                  <a:cubicBezTo>
                    <a:pt x="191770" y="12700"/>
                    <a:pt x="191770" y="27940"/>
                    <a:pt x="186690" y="43180"/>
                  </a:cubicBezTo>
                  <a:cubicBezTo>
                    <a:pt x="172720" y="78740"/>
                    <a:pt x="74930" y="176530"/>
                    <a:pt x="43180" y="195580"/>
                  </a:cubicBezTo>
                  <a:cubicBezTo>
                    <a:pt x="31750" y="201930"/>
                    <a:pt x="22860" y="205740"/>
                    <a:pt x="15240" y="203200"/>
                  </a:cubicBezTo>
                  <a:cubicBezTo>
                    <a:pt x="7620" y="199390"/>
                    <a:pt x="0" y="172720"/>
                    <a:pt x="0" y="172720"/>
                  </a:cubicBezTo>
                </a:path>
              </a:pathLst>
            </a:custGeom>
            <a:solidFill>
              <a:srgbClr val="7EC42C"/>
            </a:solidFill>
            <a:ln>
              <a:noFill/>
            </a:ln>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grpSp>
      <p:grpSp>
        <p:nvGrpSpPr>
          <p:cNvPr id="79" name="Group 79"/>
          <p:cNvGrpSpPr/>
          <p:nvPr/>
        </p:nvGrpSpPr>
        <p:grpSpPr>
          <a:xfrm>
            <a:off x="5791209" y="6824662"/>
            <a:ext cx="227647" cy="220028"/>
            <a:chOff x="0" y="0"/>
            <a:chExt cx="303530" cy="293370"/>
          </a:xfrm>
        </p:grpSpPr>
        <p:sp>
          <p:nvSpPr>
            <p:cNvPr id="80" name="Freeform 80"/>
            <p:cNvSpPr/>
            <p:nvPr/>
          </p:nvSpPr>
          <p:spPr>
            <a:xfrm>
              <a:off x="45720" y="48260"/>
              <a:ext cx="212090" cy="195580"/>
            </a:xfrm>
            <a:custGeom>
              <a:avLst/>
              <a:gdLst/>
              <a:ahLst/>
              <a:cxnLst/>
              <a:rect l="l" t="t" r="r" b="b"/>
              <a:pathLst>
                <a:path w="212090" h="195580">
                  <a:moveTo>
                    <a:pt x="39370" y="194310"/>
                  </a:moveTo>
                  <a:cubicBezTo>
                    <a:pt x="0" y="176530"/>
                    <a:pt x="0" y="165100"/>
                    <a:pt x="5080" y="153670"/>
                  </a:cubicBezTo>
                  <a:cubicBezTo>
                    <a:pt x="20320" y="120650"/>
                    <a:pt x="134620" y="19050"/>
                    <a:pt x="170180" y="6350"/>
                  </a:cubicBezTo>
                  <a:cubicBezTo>
                    <a:pt x="184150" y="1270"/>
                    <a:pt x="198120" y="2540"/>
                    <a:pt x="203200" y="8890"/>
                  </a:cubicBezTo>
                  <a:cubicBezTo>
                    <a:pt x="209550" y="15240"/>
                    <a:pt x="208280" y="40640"/>
                    <a:pt x="201930" y="46990"/>
                  </a:cubicBezTo>
                  <a:cubicBezTo>
                    <a:pt x="196850" y="52070"/>
                    <a:pt x="180340" y="53340"/>
                    <a:pt x="172720" y="49530"/>
                  </a:cubicBezTo>
                  <a:cubicBezTo>
                    <a:pt x="166370" y="45720"/>
                    <a:pt x="160020" y="36830"/>
                    <a:pt x="160020" y="29210"/>
                  </a:cubicBezTo>
                  <a:cubicBezTo>
                    <a:pt x="160020" y="20320"/>
                    <a:pt x="168910" y="5080"/>
                    <a:pt x="176530" y="2540"/>
                  </a:cubicBezTo>
                  <a:cubicBezTo>
                    <a:pt x="184150" y="0"/>
                    <a:pt x="201930" y="5080"/>
                    <a:pt x="207010" y="11430"/>
                  </a:cubicBezTo>
                  <a:cubicBezTo>
                    <a:pt x="212090" y="17780"/>
                    <a:pt x="210820" y="36830"/>
                    <a:pt x="205740" y="43180"/>
                  </a:cubicBezTo>
                  <a:cubicBezTo>
                    <a:pt x="201930" y="49530"/>
                    <a:pt x="190500" y="52070"/>
                    <a:pt x="184150" y="52070"/>
                  </a:cubicBezTo>
                  <a:cubicBezTo>
                    <a:pt x="176530" y="52070"/>
                    <a:pt x="166370" y="45720"/>
                    <a:pt x="163830" y="39370"/>
                  </a:cubicBezTo>
                  <a:cubicBezTo>
                    <a:pt x="160020" y="31750"/>
                    <a:pt x="161290" y="13970"/>
                    <a:pt x="167640" y="8890"/>
                  </a:cubicBezTo>
                  <a:cubicBezTo>
                    <a:pt x="173990" y="3810"/>
                    <a:pt x="196850" y="2540"/>
                    <a:pt x="203200" y="8890"/>
                  </a:cubicBezTo>
                  <a:cubicBezTo>
                    <a:pt x="209550" y="15240"/>
                    <a:pt x="209550" y="31750"/>
                    <a:pt x="201930" y="46990"/>
                  </a:cubicBezTo>
                  <a:cubicBezTo>
                    <a:pt x="184150" y="83820"/>
                    <a:pt x="57150" y="190500"/>
                    <a:pt x="26670" y="194310"/>
                  </a:cubicBezTo>
                  <a:cubicBezTo>
                    <a:pt x="16510" y="195580"/>
                    <a:pt x="8890" y="189230"/>
                    <a:pt x="5080" y="182880"/>
                  </a:cubicBezTo>
                  <a:cubicBezTo>
                    <a:pt x="1270" y="176530"/>
                    <a:pt x="1270" y="160020"/>
                    <a:pt x="5080" y="153670"/>
                  </a:cubicBezTo>
                  <a:cubicBezTo>
                    <a:pt x="7620" y="148590"/>
                    <a:pt x="13970" y="144780"/>
                    <a:pt x="20320" y="143510"/>
                  </a:cubicBezTo>
                  <a:cubicBezTo>
                    <a:pt x="30480" y="142240"/>
                    <a:pt x="53340" y="146050"/>
                    <a:pt x="59690" y="153670"/>
                  </a:cubicBezTo>
                  <a:cubicBezTo>
                    <a:pt x="64770" y="158750"/>
                    <a:pt x="66040" y="171450"/>
                    <a:pt x="63500" y="177800"/>
                  </a:cubicBezTo>
                  <a:cubicBezTo>
                    <a:pt x="60960" y="185420"/>
                    <a:pt x="39370" y="194310"/>
                    <a:pt x="39370" y="194310"/>
                  </a:cubicBezTo>
                </a:path>
              </a:pathLst>
            </a:custGeom>
            <a:solidFill>
              <a:srgbClr val="7EC42C"/>
            </a:solidFill>
            <a:ln>
              <a:noFill/>
            </a:ln>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grpSp>
      <p:grpSp>
        <p:nvGrpSpPr>
          <p:cNvPr id="81" name="Group 81"/>
          <p:cNvGrpSpPr/>
          <p:nvPr/>
        </p:nvGrpSpPr>
        <p:grpSpPr>
          <a:xfrm>
            <a:off x="5816927" y="6781800"/>
            <a:ext cx="220980" cy="223838"/>
            <a:chOff x="0" y="0"/>
            <a:chExt cx="294640" cy="298450"/>
          </a:xfrm>
        </p:grpSpPr>
        <p:sp>
          <p:nvSpPr>
            <p:cNvPr id="82" name="Freeform 82"/>
            <p:cNvSpPr/>
            <p:nvPr/>
          </p:nvSpPr>
          <p:spPr>
            <a:xfrm>
              <a:off x="46990" y="48260"/>
              <a:ext cx="198120" cy="204470"/>
            </a:xfrm>
            <a:custGeom>
              <a:avLst/>
              <a:gdLst/>
              <a:ahLst/>
              <a:cxnLst/>
              <a:rect l="l" t="t" r="r" b="b"/>
              <a:pathLst>
                <a:path w="198120" h="204470">
                  <a:moveTo>
                    <a:pt x="3810" y="163830"/>
                  </a:moveTo>
                  <a:cubicBezTo>
                    <a:pt x="171450" y="1270"/>
                    <a:pt x="185420" y="5080"/>
                    <a:pt x="190500" y="11430"/>
                  </a:cubicBezTo>
                  <a:cubicBezTo>
                    <a:pt x="195580" y="17780"/>
                    <a:pt x="195580" y="38100"/>
                    <a:pt x="190500" y="44450"/>
                  </a:cubicBezTo>
                  <a:cubicBezTo>
                    <a:pt x="185420" y="50800"/>
                    <a:pt x="171450" y="54610"/>
                    <a:pt x="163830" y="52070"/>
                  </a:cubicBezTo>
                  <a:cubicBezTo>
                    <a:pt x="156210" y="49530"/>
                    <a:pt x="146050" y="35560"/>
                    <a:pt x="146050" y="27940"/>
                  </a:cubicBezTo>
                  <a:cubicBezTo>
                    <a:pt x="146050" y="19050"/>
                    <a:pt x="156210" y="5080"/>
                    <a:pt x="163830" y="2540"/>
                  </a:cubicBezTo>
                  <a:cubicBezTo>
                    <a:pt x="170180" y="0"/>
                    <a:pt x="182880" y="2540"/>
                    <a:pt x="187960" y="7620"/>
                  </a:cubicBezTo>
                  <a:cubicBezTo>
                    <a:pt x="193040" y="12700"/>
                    <a:pt x="198120" y="22860"/>
                    <a:pt x="196850" y="30480"/>
                  </a:cubicBezTo>
                  <a:cubicBezTo>
                    <a:pt x="195580" y="36830"/>
                    <a:pt x="189230" y="45720"/>
                    <a:pt x="182880" y="49530"/>
                  </a:cubicBezTo>
                  <a:cubicBezTo>
                    <a:pt x="176530" y="53340"/>
                    <a:pt x="165100" y="53340"/>
                    <a:pt x="158750" y="49530"/>
                  </a:cubicBezTo>
                  <a:cubicBezTo>
                    <a:pt x="152400" y="45720"/>
                    <a:pt x="144780" y="29210"/>
                    <a:pt x="146050" y="21590"/>
                  </a:cubicBezTo>
                  <a:cubicBezTo>
                    <a:pt x="147320" y="13970"/>
                    <a:pt x="161290" y="3810"/>
                    <a:pt x="168910" y="2540"/>
                  </a:cubicBezTo>
                  <a:cubicBezTo>
                    <a:pt x="176530" y="1270"/>
                    <a:pt x="191770" y="8890"/>
                    <a:pt x="194310" y="16510"/>
                  </a:cubicBezTo>
                  <a:cubicBezTo>
                    <a:pt x="198120" y="27940"/>
                    <a:pt x="189230" y="49530"/>
                    <a:pt x="176530" y="68580"/>
                  </a:cubicBezTo>
                  <a:cubicBezTo>
                    <a:pt x="153670" y="104140"/>
                    <a:pt x="72390" y="186690"/>
                    <a:pt x="40640" y="199390"/>
                  </a:cubicBezTo>
                  <a:cubicBezTo>
                    <a:pt x="26670" y="204470"/>
                    <a:pt x="12700" y="204470"/>
                    <a:pt x="6350" y="198120"/>
                  </a:cubicBezTo>
                  <a:cubicBezTo>
                    <a:pt x="0" y="191770"/>
                    <a:pt x="3810" y="163830"/>
                    <a:pt x="3810" y="163830"/>
                  </a:cubicBezTo>
                </a:path>
              </a:pathLst>
            </a:custGeom>
            <a:solidFill>
              <a:srgbClr val="7EC42C"/>
            </a:solidFill>
            <a:ln>
              <a:noFill/>
            </a:ln>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grpSp>
      <p:grpSp>
        <p:nvGrpSpPr>
          <p:cNvPr id="83" name="Group 83"/>
          <p:cNvGrpSpPr/>
          <p:nvPr/>
        </p:nvGrpSpPr>
        <p:grpSpPr>
          <a:xfrm>
            <a:off x="5810259" y="6759893"/>
            <a:ext cx="217170" cy="217170"/>
            <a:chOff x="0" y="0"/>
            <a:chExt cx="289560" cy="289560"/>
          </a:xfrm>
        </p:grpSpPr>
        <p:sp>
          <p:nvSpPr>
            <p:cNvPr id="84" name="Freeform 84"/>
            <p:cNvSpPr/>
            <p:nvPr/>
          </p:nvSpPr>
          <p:spPr>
            <a:xfrm>
              <a:off x="50800" y="50800"/>
              <a:ext cx="191770" cy="191770"/>
            </a:xfrm>
            <a:custGeom>
              <a:avLst/>
              <a:gdLst/>
              <a:ahLst/>
              <a:cxnLst/>
              <a:rect l="l" t="t" r="r" b="b"/>
              <a:pathLst>
                <a:path w="191770" h="191770">
                  <a:moveTo>
                    <a:pt x="0" y="156210"/>
                  </a:moveTo>
                  <a:cubicBezTo>
                    <a:pt x="45720" y="91440"/>
                    <a:pt x="121920" y="12700"/>
                    <a:pt x="152400" y="3810"/>
                  </a:cubicBezTo>
                  <a:cubicBezTo>
                    <a:pt x="166370" y="0"/>
                    <a:pt x="179070" y="2540"/>
                    <a:pt x="185420" y="8890"/>
                  </a:cubicBezTo>
                  <a:cubicBezTo>
                    <a:pt x="190500" y="15240"/>
                    <a:pt x="191770" y="31750"/>
                    <a:pt x="187960" y="38100"/>
                  </a:cubicBezTo>
                  <a:cubicBezTo>
                    <a:pt x="184150" y="44450"/>
                    <a:pt x="168910" y="50800"/>
                    <a:pt x="161290" y="49530"/>
                  </a:cubicBezTo>
                  <a:cubicBezTo>
                    <a:pt x="153670" y="48260"/>
                    <a:pt x="144780" y="41910"/>
                    <a:pt x="142240" y="35560"/>
                  </a:cubicBezTo>
                  <a:cubicBezTo>
                    <a:pt x="139700" y="29210"/>
                    <a:pt x="139700" y="19050"/>
                    <a:pt x="143510" y="12700"/>
                  </a:cubicBezTo>
                  <a:cubicBezTo>
                    <a:pt x="147320" y="6350"/>
                    <a:pt x="156210" y="0"/>
                    <a:pt x="163830" y="0"/>
                  </a:cubicBezTo>
                  <a:cubicBezTo>
                    <a:pt x="170180" y="0"/>
                    <a:pt x="181610" y="2540"/>
                    <a:pt x="185420" y="8890"/>
                  </a:cubicBezTo>
                  <a:cubicBezTo>
                    <a:pt x="190500" y="15240"/>
                    <a:pt x="190500" y="33020"/>
                    <a:pt x="185420" y="40640"/>
                  </a:cubicBezTo>
                  <a:cubicBezTo>
                    <a:pt x="181610" y="46990"/>
                    <a:pt x="170180" y="50800"/>
                    <a:pt x="163830" y="50800"/>
                  </a:cubicBezTo>
                  <a:cubicBezTo>
                    <a:pt x="156210" y="50800"/>
                    <a:pt x="146050" y="44450"/>
                    <a:pt x="143510" y="38100"/>
                  </a:cubicBezTo>
                  <a:cubicBezTo>
                    <a:pt x="139700" y="30480"/>
                    <a:pt x="140970" y="12700"/>
                    <a:pt x="147320" y="7620"/>
                  </a:cubicBezTo>
                  <a:cubicBezTo>
                    <a:pt x="153670" y="1270"/>
                    <a:pt x="179070" y="2540"/>
                    <a:pt x="185420" y="8890"/>
                  </a:cubicBezTo>
                  <a:cubicBezTo>
                    <a:pt x="190500" y="13970"/>
                    <a:pt x="191770" y="26670"/>
                    <a:pt x="187960" y="38100"/>
                  </a:cubicBezTo>
                  <a:cubicBezTo>
                    <a:pt x="176530" y="69850"/>
                    <a:pt x="73660" y="166370"/>
                    <a:pt x="41910" y="182880"/>
                  </a:cubicBezTo>
                  <a:cubicBezTo>
                    <a:pt x="29210" y="189230"/>
                    <a:pt x="19050" y="191770"/>
                    <a:pt x="12700" y="187960"/>
                  </a:cubicBezTo>
                  <a:cubicBezTo>
                    <a:pt x="5080" y="184150"/>
                    <a:pt x="0" y="156210"/>
                    <a:pt x="0" y="156210"/>
                  </a:cubicBezTo>
                </a:path>
              </a:pathLst>
            </a:custGeom>
            <a:solidFill>
              <a:srgbClr val="7EC42C"/>
            </a:solidFill>
            <a:ln>
              <a:noFill/>
            </a:ln>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grpSp>
      <p:grpSp>
        <p:nvGrpSpPr>
          <p:cNvPr id="85" name="Group 85"/>
          <p:cNvGrpSpPr/>
          <p:nvPr/>
        </p:nvGrpSpPr>
        <p:grpSpPr>
          <a:xfrm>
            <a:off x="5806449" y="6731318"/>
            <a:ext cx="226695" cy="216217"/>
            <a:chOff x="0" y="0"/>
            <a:chExt cx="302260" cy="288290"/>
          </a:xfrm>
        </p:grpSpPr>
        <p:sp>
          <p:nvSpPr>
            <p:cNvPr id="86" name="Freeform 86"/>
            <p:cNvSpPr/>
            <p:nvPr/>
          </p:nvSpPr>
          <p:spPr>
            <a:xfrm>
              <a:off x="50800" y="49530"/>
              <a:ext cx="203200" cy="193040"/>
            </a:xfrm>
            <a:custGeom>
              <a:avLst/>
              <a:gdLst/>
              <a:ahLst/>
              <a:cxnLst/>
              <a:rect l="l" t="t" r="r" b="b"/>
              <a:pathLst>
                <a:path w="203200" h="193040">
                  <a:moveTo>
                    <a:pt x="0" y="160020"/>
                  </a:moveTo>
                  <a:cubicBezTo>
                    <a:pt x="173990" y="2540"/>
                    <a:pt x="190500" y="5080"/>
                    <a:pt x="196850" y="11430"/>
                  </a:cubicBezTo>
                  <a:cubicBezTo>
                    <a:pt x="201930" y="16510"/>
                    <a:pt x="203200" y="27940"/>
                    <a:pt x="200660" y="34290"/>
                  </a:cubicBezTo>
                  <a:cubicBezTo>
                    <a:pt x="198120" y="41910"/>
                    <a:pt x="185420" y="50800"/>
                    <a:pt x="177800" y="52070"/>
                  </a:cubicBezTo>
                  <a:cubicBezTo>
                    <a:pt x="170180" y="53340"/>
                    <a:pt x="160020" y="48260"/>
                    <a:pt x="156210" y="41910"/>
                  </a:cubicBezTo>
                  <a:cubicBezTo>
                    <a:pt x="152400" y="35560"/>
                    <a:pt x="152400" y="17780"/>
                    <a:pt x="156210" y="11430"/>
                  </a:cubicBezTo>
                  <a:cubicBezTo>
                    <a:pt x="160020" y="5080"/>
                    <a:pt x="171450" y="1270"/>
                    <a:pt x="177800" y="1270"/>
                  </a:cubicBezTo>
                  <a:cubicBezTo>
                    <a:pt x="185420" y="1270"/>
                    <a:pt x="195580" y="7620"/>
                    <a:pt x="198120" y="13970"/>
                  </a:cubicBezTo>
                  <a:cubicBezTo>
                    <a:pt x="201930" y="21590"/>
                    <a:pt x="199390" y="38100"/>
                    <a:pt x="194310" y="44450"/>
                  </a:cubicBezTo>
                  <a:cubicBezTo>
                    <a:pt x="189230" y="49530"/>
                    <a:pt x="177800" y="53340"/>
                    <a:pt x="171450" y="52070"/>
                  </a:cubicBezTo>
                  <a:cubicBezTo>
                    <a:pt x="163830" y="49530"/>
                    <a:pt x="152400" y="36830"/>
                    <a:pt x="151130" y="29210"/>
                  </a:cubicBezTo>
                  <a:cubicBezTo>
                    <a:pt x="149860" y="22860"/>
                    <a:pt x="153670" y="12700"/>
                    <a:pt x="158750" y="7620"/>
                  </a:cubicBezTo>
                  <a:cubicBezTo>
                    <a:pt x="163830" y="2540"/>
                    <a:pt x="175260" y="0"/>
                    <a:pt x="181610" y="1270"/>
                  </a:cubicBezTo>
                  <a:cubicBezTo>
                    <a:pt x="187960" y="2540"/>
                    <a:pt x="198120" y="8890"/>
                    <a:pt x="199390" y="16510"/>
                  </a:cubicBezTo>
                  <a:cubicBezTo>
                    <a:pt x="201930" y="27940"/>
                    <a:pt x="191770" y="50800"/>
                    <a:pt x="177800" y="69850"/>
                  </a:cubicBezTo>
                  <a:cubicBezTo>
                    <a:pt x="153670" y="104140"/>
                    <a:pt x="73660" y="173990"/>
                    <a:pt x="41910" y="186690"/>
                  </a:cubicBezTo>
                  <a:cubicBezTo>
                    <a:pt x="27940" y="191770"/>
                    <a:pt x="13970" y="193040"/>
                    <a:pt x="7620" y="187960"/>
                  </a:cubicBezTo>
                  <a:cubicBezTo>
                    <a:pt x="1270" y="182880"/>
                    <a:pt x="0" y="160020"/>
                    <a:pt x="0" y="160020"/>
                  </a:cubicBezTo>
                </a:path>
              </a:pathLst>
            </a:custGeom>
            <a:solidFill>
              <a:srgbClr val="7EC42C"/>
            </a:solidFill>
            <a:ln>
              <a:noFill/>
            </a:ln>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grpSp>
      <p:grpSp>
        <p:nvGrpSpPr>
          <p:cNvPr id="87" name="Group 87"/>
          <p:cNvGrpSpPr/>
          <p:nvPr/>
        </p:nvGrpSpPr>
        <p:grpSpPr>
          <a:xfrm>
            <a:off x="5802639" y="6711315"/>
            <a:ext cx="225742" cy="214312"/>
            <a:chOff x="0" y="0"/>
            <a:chExt cx="300990" cy="285750"/>
          </a:xfrm>
        </p:grpSpPr>
        <p:sp>
          <p:nvSpPr>
            <p:cNvPr id="88" name="Freeform 88"/>
            <p:cNvSpPr/>
            <p:nvPr/>
          </p:nvSpPr>
          <p:spPr>
            <a:xfrm>
              <a:off x="50800" y="46990"/>
              <a:ext cx="203200" cy="191770"/>
            </a:xfrm>
            <a:custGeom>
              <a:avLst/>
              <a:gdLst/>
              <a:ahLst/>
              <a:cxnLst/>
              <a:rect l="l" t="t" r="r" b="b"/>
              <a:pathLst>
                <a:path w="203200" h="191770">
                  <a:moveTo>
                    <a:pt x="0" y="158750"/>
                  </a:moveTo>
                  <a:cubicBezTo>
                    <a:pt x="177800" y="1270"/>
                    <a:pt x="194310" y="8890"/>
                    <a:pt x="199390" y="16510"/>
                  </a:cubicBezTo>
                  <a:cubicBezTo>
                    <a:pt x="203200" y="22860"/>
                    <a:pt x="201930" y="35560"/>
                    <a:pt x="196850" y="40640"/>
                  </a:cubicBezTo>
                  <a:cubicBezTo>
                    <a:pt x="191770" y="46990"/>
                    <a:pt x="175260" y="53340"/>
                    <a:pt x="167640" y="50800"/>
                  </a:cubicBezTo>
                  <a:cubicBezTo>
                    <a:pt x="161290" y="49530"/>
                    <a:pt x="152400" y="39370"/>
                    <a:pt x="151130" y="33020"/>
                  </a:cubicBezTo>
                  <a:cubicBezTo>
                    <a:pt x="149860" y="26670"/>
                    <a:pt x="151130" y="15240"/>
                    <a:pt x="156210" y="10160"/>
                  </a:cubicBezTo>
                  <a:cubicBezTo>
                    <a:pt x="162560" y="5080"/>
                    <a:pt x="180340" y="0"/>
                    <a:pt x="186690" y="3810"/>
                  </a:cubicBezTo>
                  <a:cubicBezTo>
                    <a:pt x="194310" y="8890"/>
                    <a:pt x="200660" y="31750"/>
                    <a:pt x="198120" y="39370"/>
                  </a:cubicBezTo>
                  <a:cubicBezTo>
                    <a:pt x="195580" y="45720"/>
                    <a:pt x="185420" y="52070"/>
                    <a:pt x="177800" y="52070"/>
                  </a:cubicBezTo>
                  <a:cubicBezTo>
                    <a:pt x="171450" y="52070"/>
                    <a:pt x="160020" y="49530"/>
                    <a:pt x="156210" y="43180"/>
                  </a:cubicBezTo>
                  <a:cubicBezTo>
                    <a:pt x="151130" y="35560"/>
                    <a:pt x="153670" y="11430"/>
                    <a:pt x="160020" y="6350"/>
                  </a:cubicBezTo>
                  <a:cubicBezTo>
                    <a:pt x="166370" y="1270"/>
                    <a:pt x="185420" y="2540"/>
                    <a:pt x="191770" y="7620"/>
                  </a:cubicBezTo>
                  <a:cubicBezTo>
                    <a:pt x="198120" y="12700"/>
                    <a:pt x="201930" y="27940"/>
                    <a:pt x="196850" y="40640"/>
                  </a:cubicBezTo>
                  <a:cubicBezTo>
                    <a:pt x="185420" y="74930"/>
                    <a:pt x="71120" y="176530"/>
                    <a:pt x="36830" y="187960"/>
                  </a:cubicBezTo>
                  <a:cubicBezTo>
                    <a:pt x="24130" y="191770"/>
                    <a:pt x="13970" y="190500"/>
                    <a:pt x="7620" y="185420"/>
                  </a:cubicBezTo>
                  <a:cubicBezTo>
                    <a:pt x="1270" y="180340"/>
                    <a:pt x="0" y="158750"/>
                    <a:pt x="0" y="158750"/>
                  </a:cubicBezTo>
                </a:path>
              </a:pathLst>
            </a:custGeom>
            <a:solidFill>
              <a:srgbClr val="7EC42C"/>
            </a:solidFill>
            <a:ln>
              <a:noFill/>
            </a:ln>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grpSp>
      <p:grpSp>
        <p:nvGrpSpPr>
          <p:cNvPr id="89" name="Group 89"/>
          <p:cNvGrpSpPr/>
          <p:nvPr/>
        </p:nvGrpSpPr>
        <p:grpSpPr>
          <a:xfrm>
            <a:off x="5801687" y="6674168"/>
            <a:ext cx="239078" cy="219075"/>
            <a:chOff x="0" y="0"/>
            <a:chExt cx="318770" cy="292100"/>
          </a:xfrm>
        </p:grpSpPr>
        <p:sp>
          <p:nvSpPr>
            <p:cNvPr id="90" name="Freeform 90"/>
            <p:cNvSpPr/>
            <p:nvPr/>
          </p:nvSpPr>
          <p:spPr>
            <a:xfrm>
              <a:off x="46990" y="48260"/>
              <a:ext cx="223520" cy="193040"/>
            </a:xfrm>
            <a:custGeom>
              <a:avLst/>
              <a:gdLst/>
              <a:ahLst/>
              <a:cxnLst/>
              <a:rect l="l" t="t" r="r" b="b"/>
              <a:pathLst>
                <a:path w="223520" h="193040">
                  <a:moveTo>
                    <a:pt x="34290" y="193040"/>
                  </a:moveTo>
                  <a:cubicBezTo>
                    <a:pt x="0" y="167640"/>
                    <a:pt x="1270" y="157480"/>
                    <a:pt x="7620" y="144780"/>
                  </a:cubicBezTo>
                  <a:cubicBezTo>
                    <a:pt x="25400" y="111760"/>
                    <a:pt x="147320" y="16510"/>
                    <a:pt x="182880" y="5080"/>
                  </a:cubicBezTo>
                  <a:cubicBezTo>
                    <a:pt x="195580" y="1270"/>
                    <a:pt x="205740" y="1270"/>
                    <a:pt x="212090" y="6350"/>
                  </a:cubicBezTo>
                  <a:cubicBezTo>
                    <a:pt x="218440" y="11430"/>
                    <a:pt x="222250" y="26670"/>
                    <a:pt x="220980" y="34290"/>
                  </a:cubicBezTo>
                  <a:cubicBezTo>
                    <a:pt x="219710" y="40640"/>
                    <a:pt x="214630" y="45720"/>
                    <a:pt x="209550" y="48260"/>
                  </a:cubicBezTo>
                  <a:cubicBezTo>
                    <a:pt x="204470" y="50800"/>
                    <a:pt x="196850" y="53340"/>
                    <a:pt x="191770" y="52070"/>
                  </a:cubicBezTo>
                  <a:cubicBezTo>
                    <a:pt x="184150" y="49530"/>
                    <a:pt x="172720" y="36830"/>
                    <a:pt x="171450" y="29210"/>
                  </a:cubicBezTo>
                  <a:cubicBezTo>
                    <a:pt x="170180" y="21590"/>
                    <a:pt x="175260" y="10160"/>
                    <a:pt x="180340" y="6350"/>
                  </a:cubicBezTo>
                  <a:cubicBezTo>
                    <a:pt x="185420" y="2540"/>
                    <a:pt x="196850" y="0"/>
                    <a:pt x="203200" y="2540"/>
                  </a:cubicBezTo>
                  <a:cubicBezTo>
                    <a:pt x="209550" y="5080"/>
                    <a:pt x="218440" y="12700"/>
                    <a:pt x="220980" y="19050"/>
                  </a:cubicBezTo>
                  <a:cubicBezTo>
                    <a:pt x="223520" y="25400"/>
                    <a:pt x="220980" y="38100"/>
                    <a:pt x="215900" y="43180"/>
                  </a:cubicBezTo>
                  <a:cubicBezTo>
                    <a:pt x="209550" y="49530"/>
                    <a:pt x="185420" y="52070"/>
                    <a:pt x="179070" y="45720"/>
                  </a:cubicBezTo>
                  <a:cubicBezTo>
                    <a:pt x="172720" y="39370"/>
                    <a:pt x="171450" y="15240"/>
                    <a:pt x="177800" y="8890"/>
                  </a:cubicBezTo>
                  <a:cubicBezTo>
                    <a:pt x="182880" y="2540"/>
                    <a:pt x="205740" y="1270"/>
                    <a:pt x="212090" y="6350"/>
                  </a:cubicBezTo>
                  <a:cubicBezTo>
                    <a:pt x="218440" y="11430"/>
                    <a:pt x="223520" y="26670"/>
                    <a:pt x="218440" y="39370"/>
                  </a:cubicBezTo>
                  <a:cubicBezTo>
                    <a:pt x="208280" y="68580"/>
                    <a:pt x="109220" y="139700"/>
                    <a:pt x="77470" y="154940"/>
                  </a:cubicBezTo>
                  <a:cubicBezTo>
                    <a:pt x="64770" y="161290"/>
                    <a:pt x="54610" y="163830"/>
                    <a:pt x="45720" y="161290"/>
                  </a:cubicBezTo>
                  <a:cubicBezTo>
                    <a:pt x="38100" y="158750"/>
                    <a:pt x="27940" y="143510"/>
                    <a:pt x="27940" y="142240"/>
                  </a:cubicBezTo>
                  <a:cubicBezTo>
                    <a:pt x="29210" y="140970"/>
                    <a:pt x="58420" y="156210"/>
                    <a:pt x="59690" y="165100"/>
                  </a:cubicBezTo>
                  <a:cubicBezTo>
                    <a:pt x="60960" y="173990"/>
                    <a:pt x="34290" y="193040"/>
                    <a:pt x="34290" y="193040"/>
                  </a:cubicBezTo>
                </a:path>
              </a:pathLst>
            </a:custGeom>
            <a:solidFill>
              <a:srgbClr val="7EC42C"/>
            </a:solidFill>
            <a:ln>
              <a:noFill/>
            </a:ln>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grpSp>
      <p:grpSp>
        <p:nvGrpSpPr>
          <p:cNvPr id="91" name="Group 91"/>
          <p:cNvGrpSpPr/>
          <p:nvPr/>
        </p:nvGrpSpPr>
        <p:grpSpPr>
          <a:xfrm>
            <a:off x="5815022" y="6671310"/>
            <a:ext cx="221933" cy="192405"/>
            <a:chOff x="0" y="0"/>
            <a:chExt cx="295910" cy="256540"/>
          </a:xfrm>
        </p:grpSpPr>
        <p:sp>
          <p:nvSpPr>
            <p:cNvPr id="92" name="Freeform 92"/>
            <p:cNvSpPr/>
            <p:nvPr/>
          </p:nvSpPr>
          <p:spPr>
            <a:xfrm>
              <a:off x="46990" y="50800"/>
              <a:ext cx="200660" cy="157480"/>
            </a:xfrm>
            <a:custGeom>
              <a:avLst/>
              <a:gdLst/>
              <a:ahLst/>
              <a:cxnLst/>
              <a:rect l="l" t="t" r="r" b="b"/>
              <a:pathLst>
                <a:path w="200660" h="157480">
                  <a:moveTo>
                    <a:pt x="12700" y="111760"/>
                  </a:moveTo>
                  <a:cubicBezTo>
                    <a:pt x="185420" y="0"/>
                    <a:pt x="195580" y="10160"/>
                    <a:pt x="198120" y="17780"/>
                  </a:cubicBezTo>
                  <a:cubicBezTo>
                    <a:pt x="200660" y="25400"/>
                    <a:pt x="194310" y="41910"/>
                    <a:pt x="187960" y="46990"/>
                  </a:cubicBezTo>
                  <a:cubicBezTo>
                    <a:pt x="182880" y="50800"/>
                    <a:pt x="170180" y="52070"/>
                    <a:pt x="163830" y="48260"/>
                  </a:cubicBezTo>
                  <a:cubicBezTo>
                    <a:pt x="156210" y="44450"/>
                    <a:pt x="148590" y="29210"/>
                    <a:pt x="148590" y="21590"/>
                  </a:cubicBezTo>
                  <a:cubicBezTo>
                    <a:pt x="148590" y="13970"/>
                    <a:pt x="156210" y="5080"/>
                    <a:pt x="162560" y="2540"/>
                  </a:cubicBezTo>
                  <a:cubicBezTo>
                    <a:pt x="170180" y="0"/>
                    <a:pt x="187960" y="1270"/>
                    <a:pt x="193040" y="7620"/>
                  </a:cubicBezTo>
                  <a:cubicBezTo>
                    <a:pt x="198120" y="13970"/>
                    <a:pt x="200660" y="27940"/>
                    <a:pt x="195580" y="39370"/>
                  </a:cubicBezTo>
                  <a:cubicBezTo>
                    <a:pt x="181610" y="68580"/>
                    <a:pt x="76200" y="148590"/>
                    <a:pt x="40640" y="154940"/>
                  </a:cubicBezTo>
                  <a:cubicBezTo>
                    <a:pt x="25400" y="157480"/>
                    <a:pt x="7620" y="152400"/>
                    <a:pt x="3810" y="144780"/>
                  </a:cubicBezTo>
                  <a:cubicBezTo>
                    <a:pt x="0" y="137160"/>
                    <a:pt x="12700" y="111760"/>
                    <a:pt x="12700" y="111760"/>
                  </a:cubicBezTo>
                </a:path>
              </a:pathLst>
            </a:custGeom>
            <a:solidFill>
              <a:srgbClr val="7EC42C"/>
            </a:solidFill>
            <a:ln>
              <a:noFill/>
            </a:ln>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grpSp>
      <p:grpSp>
        <p:nvGrpSpPr>
          <p:cNvPr id="93" name="Group 93"/>
          <p:cNvGrpSpPr/>
          <p:nvPr/>
        </p:nvGrpSpPr>
        <p:grpSpPr>
          <a:xfrm>
            <a:off x="5898842" y="7832407"/>
            <a:ext cx="142875" cy="133350"/>
            <a:chOff x="0" y="0"/>
            <a:chExt cx="190500" cy="177800"/>
          </a:xfrm>
        </p:grpSpPr>
        <p:sp>
          <p:nvSpPr>
            <p:cNvPr id="94" name="Freeform 94"/>
            <p:cNvSpPr/>
            <p:nvPr/>
          </p:nvSpPr>
          <p:spPr>
            <a:xfrm>
              <a:off x="49530" y="49530"/>
              <a:ext cx="91440" cy="78740"/>
            </a:xfrm>
            <a:custGeom>
              <a:avLst/>
              <a:gdLst/>
              <a:ahLst/>
              <a:cxnLst/>
              <a:rect l="l" t="t" r="r" b="b"/>
              <a:pathLst>
                <a:path w="91440" h="78740">
                  <a:moveTo>
                    <a:pt x="72390" y="49530"/>
                  </a:moveTo>
                  <a:cubicBezTo>
                    <a:pt x="6350" y="72390"/>
                    <a:pt x="0" y="54610"/>
                    <a:pt x="1270" y="46990"/>
                  </a:cubicBezTo>
                  <a:cubicBezTo>
                    <a:pt x="2540" y="39370"/>
                    <a:pt x="16510" y="27940"/>
                    <a:pt x="24130" y="26670"/>
                  </a:cubicBezTo>
                  <a:cubicBezTo>
                    <a:pt x="30480" y="25400"/>
                    <a:pt x="41910" y="29210"/>
                    <a:pt x="45720" y="35560"/>
                  </a:cubicBezTo>
                  <a:cubicBezTo>
                    <a:pt x="50800" y="41910"/>
                    <a:pt x="50800" y="58420"/>
                    <a:pt x="46990" y="66040"/>
                  </a:cubicBezTo>
                  <a:cubicBezTo>
                    <a:pt x="43180" y="72390"/>
                    <a:pt x="33020" y="78740"/>
                    <a:pt x="25400" y="77470"/>
                  </a:cubicBezTo>
                  <a:cubicBezTo>
                    <a:pt x="17780" y="76200"/>
                    <a:pt x="1270" y="67310"/>
                    <a:pt x="1270" y="58420"/>
                  </a:cubicBezTo>
                  <a:cubicBezTo>
                    <a:pt x="1270" y="44450"/>
                    <a:pt x="45720" y="2540"/>
                    <a:pt x="62230" y="1270"/>
                  </a:cubicBezTo>
                  <a:cubicBezTo>
                    <a:pt x="72390" y="0"/>
                    <a:pt x="88900" y="13970"/>
                    <a:pt x="90170" y="21590"/>
                  </a:cubicBezTo>
                  <a:cubicBezTo>
                    <a:pt x="91440" y="29210"/>
                    <a:pt x="72390" y="49530"/>
                    <a:pt x="72390" y="49530"/>
                  </a:cubicBezTo>
                </a:path>
              </a:pathLst>
            </a:custGeom>
            <a:solidFill>
              <a:srgbClr val="7EC42C"/>
            </a:solidFill>
            <a:ln>
              <a:noFill/>
            </a:ln>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grpSp>
      <p:grpSp>
        <p:nvGrpSpPr>
          <p:cNvPr id="95" name="Group 95"/>
          <p:cNvGrpSpPr/>
          <p:nvPr/>
        </p:nvGrpSpPr>
        <p:grpSpPr>
          <a:xfrm>
            <a:off x="5904557" y="7856220"/>
            <a:ext cx="133350" cy="122873"/>
            <a:chOff x="0" y="0"/>
            <a:chExt cx="177800" cy="163830"/>
          </a:xfrm>
        </p:grpSpPr>
        <p:sp>
          <p:nvSpPr>
            <p:cNvPr id="96" name="Freeform 96"/>
            <p:cNvSpPr/>
            <p:nvPr/>
          </p:nvSpPr>
          <p:spPr>
            <a:xfrm>
              <a:off x="49530" y="49530"/>
              <a:ext cx="78740" cy="67310"/>
            </a:xfrm>
            <a:custGeom>
              <a:avLst/>
              <a:gdLst/>
              <a:ahLst/>
              <a:cxnLst/>
              <a:rect l="l" t="t" r="r" b="b"/>
              <a:pathLst>
                <a:path w="78740" h="67310">
                  <a:moveTo>
                    <a:pt x="38100" y="1270"/>
                  </a:moveTo>
                  <a:cubicBezTo>
                    <a:pt x="78740" y="48260"/>
                    <a:pt x="67310" y="60960"/>
                    <a:pt x="59690" y="63500"/>
                  </a:cubicBezTo>
                  <a:cubicBezTo>
                    <a:pt x="52070" y="66040"/>
                    <a:pt x="34290" y="59690"/>
                    <a:pt x="30480" y="53340"/>
                  </a:cubicBezTo>
                  <a:cubicBezTo>
                    <a:pt x="26670" y="46990"/>
                    <a:pt x="27940" y="29210"/>
                    <a:pt x="33020" y="22860"/>
                  </a:cubicBezTo>
                  <a:cubicBezTo>
                    <a:pt x="36830" y="16510"/>
                    <a:pt x="48260" y="12700"/>
                    <a:pt x="55880" y="13970"/>
                  </a:cubicBezTo>
                  <a:cubicBezTo>
                    <a:pt x="63500" y="15240"/>
                    <a:pt x="76200" y="27940"/>
                    <a:pt x="77470" y="36830"/>
                  </a:cubicBezTo>
                  <a:cubicBezTo>
                    <a:pt x="78740" y="44450"/>
                    <a:pt x="69850" y="59690"/>
                    <a:pt x="62230" y="63500"/>
                  </a:cubicBezTo>
                  <a:cubicBezTo>
                    <a:pt x="55880" y="67310"/>
                    <a:pt x="46990" y="64770"/>
                    <a:pt x="38100" y="60960"/>
                  </a:cubicBezTo>
                  <a:cubicBezTo>
                    <a:pt x="26670" y="55880"/>
                    <a:pt x="3810" y="39370"/>
                    <a:pt x="1270" y="27940"/>
                  </a:cubicBezTo>
                  <a:cubicBezTo>
                    <a:pt x="0" y="20320"/>
                    <a:pt x="3810" y="10160"/>
                    <a:pt x="10160" y="5080"/>
                  </a:cubicBezTo>
                  <a:cubicBezTo>
                    <a:pt x="16510" y="0"/>
                    <a:pt x="38100" y="1270"/>
                    <a:pt x="38100" y="1270"/>
                  </a:cubicBezTo>
                </a:path>
              </a:pathLst>
            </a:custGeom>
            <a:solidFill>
              <a:srgbClr val="7EC42C"/>
            </a:solidFill>
            <a:ln>
              <a:noFill/>
            </a:ln>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grpSp>
      <p:grpSp>
        <p:nvGrpSpPr>
          <p:cNvPr id="97" name="Group 97"/>
          <p:cNvGrpSpPr/>
          <p:nvPr/>
        </p:nvGrpSpPr>
        <p:grpSpPr>
          <a:xfrm>
            <a:off x="5920749" y="7867650"/>
            <a:ext cx="122873" cy="113348"/>
            <a:chOff x="0" y="0"/>
            <a:chExt cx="163830" cy="151130"/>
          </a:xfrm>
        </p:grpSpPr>
        <p:sp>
          <p:nvSpPr>
            <p:cNvPr id="98" name="Freeform 98"/>
            <p:cNvSpPr/>
            <p:nvPr/>
          </p:nvSpPr>
          <p:spPr>
            <a:xfrm>
              <a:off x="45720" y="49530"/>
              <a:ext cx="68580" cy="52070"/>
            </a:xfrm>
            <a:custGeom>
              <a:avLst/>
              <a:gdLst/>
              <a:ahLst/>
              <a:cxnLst/>
              <a:rect l="l" t="t" r="r" b="b"/>
              <a:pathLst>
                <a:path w="68580" h="52070">
                  <a:moveTo>
                    <a:pt x="26670" y="1270"/>
                  </a:moveTo>
                  <a:cubicBezTo>
                    <a:pt x="63500" y="11430"/>
                    <a:pt x="68580" y="21590"/>
                    <a:pt x="67310" y="27940"/>
                  </a:cubicBezTo>
                  <a:cubicBezTo>
                    <a:pt x="66040" y="35560"/>
                    <a:pt x="54610" y="49530"/>
                    <a:pt x="46990" y="50800"/>
                  </a:cubicBezTo>
                  <a:cubicBezTo>
                    <a:pt x="39370" y="52070"/>
                    <a:pt x="22860" y="44450"/>
                    <a:pt x="19050" y="38100"/>
                  </a:cubicBezTo>
                  <a:cubicBezTo>
                    <a:pt x="15240" y="31750"/>
                    <a:pt x="15240" y="20320"/>
                    <a:pt x="19050" y="13970"/>
                  </a:cubicBezTo>
                  <a:cubicBezTo>
                    <a:pt x="22860" y="7620"/>
                    <a:pt x="39370" y="0"/>
                    <a:pt x="46990" y="1270"/>
                  </a:cubicBezTo>
                  <a:cubicBezTo>
                    <a:pt x="54610" y="2540"/>
                    <a:pt x="66040" y="17780"/>
                    <a:pt x="67310" y="25400"/>
                  </a:cubicBezTo>
                  <a:cubicBezTo>
                    <a:pt x="68580" y="33020"/>
                    <a:pt x="63500" y="43180"/>
                    <a:pt x="57150" y="46990"/>
                  </a:cubicBezTo>
                  <a:cubicBezTo>
                    <a:pt x="46990" y="52070"/>
                    <a:pt x="12700" y="49530"/>
                    <a:pt x="5080" y="40640"/>
                  </a:cubicBezTo>
                  <a:cubicBezTo>
                    <a:pt x="0" y="34290"/>
                    <a:pt x="1270" y="17780"/>
                    <a:pt x="5080" y="11430"/>
                  </a:cubicBezTo>
                  <a:cubicBezTo>
                    <a:pt x="8890" y="5080"/>
                    <a:pt x="26670" y="1270"/>
                    <a:pt x="26670" y="1270"/>
                  </a:cubicBezTo>
                </a:path>
              </a:pathLst>
            </a:custGeom>
            <a:solidFill>
              <a:srgbClr val="7EC42C"/>
            </a:solidFill>
            <a:ln>
              <a:noFill/>
            </a:ln>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grpSp>
      <p:grpSp>
        <p:nvGrpSpPr>
          <p:cNvPr id="99" name="Group 99"/>
          <p:cNvGrpSpPr/>
          <p:nvPr/>
        </p:nvGrpSpPr>
        <p:grpSpPr>
          <a:xfrm>
            <a:off x="5928369" y="7865745"/>
            <a:ext cx="113348" cy="114300"/>
            <a:chOff x="0" y="0"/>
            <a:chExt cx="151130" cy="152400"/>
          </a:xfrm>
        </p:grpSpPr>
        <p:sp>
          <p:nvSpPr>
            <p:cNvPr id="100" name="Freeform 100"/>
            <p:cNvSpPr/>
            <p:nvPr/>
          </p:nvSpPr>
          <p:spPr>
            <a:xfrm>
              <a:off x="46990" y="49530"/>
              <a:ext cx="54610" cy="54610"/>
            </a:xfrm>
            <a:custGeom>
              <a:avLst/>
              <a:gdLst/>
              <a:ahLst/>
              <a:cxnLst/>
              <a:rect l="l" t="t" r="r" b="b"/>
              <a:pathLst>
                <a:path w="54610" h="54610">
                  <a:moveTo>
                    <a:pt x="7620" y="44450"/>
                  </a:moveTo>
                  <a:cubicBezTo>
                    <a:pt x="15240" y="1270"/>
                    <a:pt x="39370" y="3810"/>
                    <a:pt x="45720" y="10160"/>
                  </a:cubicBezTo>
                  <a:cubicBezTo>
                    <a:pt x="50800" y="15240"/>
                    <a:pt x="52070" y="27940"/>
                    <a:pt x="49530" y="34290"/>
                  </a:cubicBezTo>
                  <a:cubicBezTo>
                    <a:pt x="46990" y="41910"/>
                    <a:pt x="33020" y="52070"/>
                    <a:pt x="25400" y="52070"/>
                  </a:cubicBezTo>
                  <a:cubicBezTo>
                    <a:pt x="17780" y="52070"/>
                    <a:pt x="7620" y="46990"/>
                    <a:pt x="3810" y="40640"/>
                  </a:cubicBezTo>
                  <a:cubicBezTo>
                    <a:pt x="0" y="33020"/>
                    <a:pt x="1270" y="15240"/>
                    <a:pt x="6350" y="8890"/>
                  </a:cubicBezTo>
                  <a:cubicBezTo>
                    <a:pt x="10160" y="3810"/>
                    <a:pt x="21590" y="0"/>
                    <a:pt x="29210" y="1270"/>
                  </a:cubicBezTo>
                  <a:cubicBezTo>
                    <a:pt x="38100" y="2540"/>
                    <a:pt x="52070" y="15240"/>
                    <a:pt x="53340" y="24130"/>
                  </a:cubicBezTo>
                  <a:cubicBezTo>
                    <a:pt x="54610" y="31750"/>
                    <a:pt x="48260" y="46990"/>
                    <a:pt x="41910" y="50800"/>
                  </a:cubicBezTo>
                  <a:cubicBezTo>
                    <a:pt x="35560" y="54610"/>
                    <a:pt x="12700" y="49530"/>
                    <a:pt x="12700" y="49530"/>
                  </a:cubicBezTo>
                </a:path>
              </a:pathLst>
            </a:custGeom>
            <a:solidFill>
              <a:srgbClr val="7EC42C"/>
            </a:solidFill>
            <a:ln>
              <a:noFill/>
            </a:ln>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grpSp>
      <p:grpSp>
        <p:nvGrpSpPr>
          <p:cNvPr id="101" name="Group 101"/>
          <p:cNvGrpSpPr/>
          <p:nvPr/>
        </p:nvGrpSpPr>
        <p:grpSpPr>
          <a:xfrm>
            <a:off x="5923607" y="7865745"/>
            <a:ext cx="111442" cy="114300"/>
            <a:chOff x="0" y="0"/>
            <a:chExt cx="148590" cy="152400"/>
          </a:xfrm>
        </p:grpSpPr>
        <p:sp>
          <p:nvSpPr>
            <p:cNvPr id="102" name="Freeform 102"/>
            <p:cNvSpPr/>
            <p:nvPr/>
          </p:nvSpPr>
          <p:spPr>
            <a:xfrm>
              <a:off x="48260" y="49530"/>
              <a:ext cx="53340" cy="53340"/>
            </a:xfrm>
            <a:custGeom>
              <a:avLst/>
              <a:gdLst/>
              <a:ahLst/>
              <a:cxnLst/>
              <a:rect l="l" t="t" r="r" b="b"/>
              <a:pathLst>
                <a:path w="53340" h="53340">
                  <a:moveTo>
                    <a:pt x="8890" y="44450"/>
                  </a:moveTo>
                  <a:cubicBezTo>
                    <a:pt x="12700" y="2540"/>
                    <a:pt x="25400" y="0"/>
                    <a:pt x="31750" y="1270"/>
                  </a:cubicBezTo>
                  <a:cubicBezTo>
                    <a:pt x="38100" y="2540"/>
                    <a:pt x="46990" y="11430"/>
                    <a:pt x="49530" y="17780"/>
                  </a:cubicBezTo>
                  <a:cubicBezTo>
                    <a:pt x="52070" y="24130"/>
                    <a:pt x="50800" y="35560"/>
                    <a:pt x="46990" y="40640"/>
                  </a:cubicBezTo>
                  <a:cubicBezTo>
                    <a:pt x="43180" y="46990"/>
                    <a:pt x="33020" y="52070"/>
                    <a:pt x="25400" y="52070"/>
                  </a:cubicBezTo>
                  <a:cubicBezTo>
                    <a:pt x="19050" y="52070"/>
                    <a:pt x="8890" y="46990"/>
                    <a:pt x="5080" y="40640"/>
                  </a:cubicBezTo>
                  <a:cubicBezTo>
                    <a:pt x="1270" y="34290"/>
                    <a:pt x="0" y="22860"/>
                    <a:pt x="2540" y="16510"/>
                  </a:cubicBezTo>
                  <a:cubicBezTo>
                    <a:pt x="5080" y="10160"/>
                    <a:pt x="13970" y="2540"/>
                    <a:pt x="21590" y="1270"/>
                  </a:cubicBezTo>
                  <a:cubicBezTo>
                    <a:pt x="29210" y="0"/>
                    <a:pt x="44450" y="5080"/>
                    <a:pt x="48260" y="12700"/>
                  </a:cubicBezTo>
                  <a:cubicBezTo>
                    <a:pt x="53340" y="20320"/>
                    <a:pt x="53340" y="40640"/>
                    <a:pt x="46990" y="46990"/>
                  </a:cubicBezTo>
                  <a:cubicBezTo>
                    <a:pt x="40640" y="53340"/>
                    <a:pt x="12700" y="49530"/>
                    <a:pt x="12700" y="49530"/>
                  </a:cubicBezTo>
                </a:path>
              </a:pathLst>
            </a:custGeom>
            <a:solidFill>
              <a:srgbClr val="7EC42C"/>
            </a:solidFill>
            <a:ln>
              <a:noFill/>
            </a:ln>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grpSp>
      <p:grpSp>
        <p:nvGrpSpPr>
          <p:cNvPr id="103" name="Group 103"/>
          <p:cNvGrpSpPr/>
          <p:nvPr/>
        </p:nvGrpSpPr>
        <p:grpSpPr>
          <a:xfrm>
            <a:off x="5910272" y="7525703"/>
            <a:ext cx="127635" cy="140017"/>
            <a:chOff x="0" y="0"/>
            <a:chExt cx="170180" cy="186690"/>
          </a:xfrm>
        </p:grpSpPr>
        <p:sp>
          <p:nvSpPr>
            <p:cNvPr id="104" name="Freeform 104"/>
            <p:cNvSpPr/>
            <p:nvPr/>
          </p:nvSpPr>
          <p:spPr>
            <a:xfrm>
              <a:off x="48260" y="48260"/>
              <a:ext cx="72390" cy="88900"/>
            </a:xfrm>
            <a:custGeom>
              <a:avLst/>
              <a:gdLst/>
              <a:ahLst/>
              <a:cxnLst/>
              <a:rect l="l" t="t" r="r" b="b"/>
              <a:pathLst>
                <a:path w="72390" h="88900">
                  <a:moveTo>
                    <a:pt x="46990" y="53340"/>
                  </a:moveTo>
                  <a:cubicBezTo>
                    <a:pt x="60960" y="44450"/>
                    <a:pt x="54610" y="69850"/>
                    <a:pt x="48260" y="77470"/>
                  </a:cubicBezTo>
                  <a:cubicBezTo>
                    <a:pt x="43180" y="83820"/>
                    <a:pt x="33020" y="87630"/>
                    <a:pt x="26670" y="87630"/>
                  </a:cubicBezTo>
                  <a:cubicBezTo>
                    <a:pt x="19050" y="87630"/>
                    <a:pt x="10160" y="81280"/>
                    <a:pt x="6350" y="74930"/>
                  </a:cubicBezTo>
                  <a:cubicBezTo>
                    <a:pt x="2540" y="68580"/>
                    <a:pt x="0" y="58420"/>
                    <a:pt x="3810" y="52070"/>
                  </a:cubicBezTo>
                  <a:cubicBezTo>
                    <a:pt x="7620" y="44450"/>
                    <a:pt x="30480" y="36830"/>
                    <a:pt x="38100" y="38100"/>
                  </a:cubicBezTo>
                  <a:cubicBezTo>
                    <a:pt x="43180" y="39370"/>
                    <a:pt x="46990" y="44450"/>
                    <a:pt x="49530" y="49530"/>
                  </a:cubicBezTo>
                  <a:cubicBezTo>
                    <a:pt x="52070" y="55880"/>
                    <a:pt x="53340" y="67310"/>
                    <a:pt x="49530" y="73660"/>
                  </a:cubicBezTo>
                  <a:cubicBezTo>
                    <a:pt x="45720" y="80010"/>
                    <a:pt x="36830" y="85090"/>
                    <a:pt x="30480" y="86360"/>
                  </a:cubicBezTo>
                  <a:cubicBezTo>
                    <a:pt x="24130" y="87630"/>
                    <a:pt x="13970" y="83820"/>
                    <a:pt x="8890" y="78740"/>
                  </a:cubicBezTo>
                  <a:cubicBezTo>
                    <a:pt x="3810" y="73660"/>
                    <a:pt x="0" y="62230"/>
                    <a:pt x="2540" y="55880"/>
                  </a:cubicBezTo>
                  <a:cubicBezTo>
                    <a:pt x="6350" y="48260"/>
                    <a:pt x="26670" y="35560"/>
                    <a:pt x="35560" y="38100"/>
                  </a:cubicBezTo>
                  <a:cubicBezTo>
                    <a:pt x="43180" y="39370"/>
                    <a:pt x="54610" y="55880"/>
                    <a:pt x="53340" y="63500"/>
                  </a:cubicBezTo>
                  <a:cubicBezTo>
                    <a:pt x="52070" y="72390"/>
                    <a:pt x="24130" y="86360"/>
                    <a:pt x="25400" y="87630"/>
                  </a:cubicBezTo>
                  <a:cubicBezTo>
                    <a:pt x="26670" y="88900"/>
                    <a:pt x="48260" y="77470"/>
                    <a:pt x="48260" y="77470"/>
                  </a:cubicBezTo>
                  <a:cubicBezTo>
                    <a:pt x="48260" y="77470"/>
                    <a:pt x="27940" y="88900"/>
                    <a:pt x="20320" y="86360"/>
                  </a:cubicBezTo>
                  <a:cubicBezTo>
                    <a:pt x="12700" y="83820"/>
                    <a:pt x="2540" y="68580"/>
                    <a:pt x="2540" y="57150"/>
                  </a:cubicBezTo>
                  <a:cubicBezTo>
                    <a:pt x="2540" y="43180"/>
                    <a:pt x="19050" y="20320"/>
                    <a:pt x="29210" y="11430"/>
                  </a:cubicBezTo>
                  <a:cubicBezTo>
                    <a:pt x="35560" y="5080"/>
                    <a:pt x="45720" y="0"/>
                    <a:pt x="52070" y="2540"/>
                  </a:cubicBezTo>
                  <a:cubicBezTo>
                    <a:pt x="59690" y="5080"/>
                    <a:pt x="72390" y="21590"/>
                    <a:pt x="71120" y="30480"/>
                  </a:cubicBezTo>
                  <a:cubicBezTo>
                    <a:pt x="69850" y="39370"/>
                    <a:pt x="46990" y="53340"/>
                    <a:pt x="46990" y="53340"/>
                  </a:cubicBezTo>
                </a:path>
              </a:pathLst>
            </a:custGeom>
            <a:solidFill>
              <a:srgbClr val="7EC42C"/>
            </a:solidFill>
            <a:ln>
              <a:noFill/>
            </a:ln>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grpSp>
      <p:grpSp>
        <p:nvGrpSpPr>
          <p:cNvPr id="105" name="Group 105"/>
          <p:cNvGrpSpPr/>
          <p:nvPr/>
        </p:nvGrpSpPr>
        <p:grpSpPr>
          <a:xfrm>
            <a:off x="5915034" y="7547610"/>
            <a:ext cx="121920" cy="127635"/>
            <a:chOff x="0" y="0"/>
            <a:chExt cx="162560" cy="170180"/>
          </a:xfrm>
        </p:grpSpPr>
        <p:sp>
          <p:nvSpPr>
            <p:cNvPr id="106" name="Freeform 106"/>
            <p:cNvSpPr/>
            <p:nvPr/>
          </p:nvSpPr>
          <p:spPr>
            <a:xfrm>
              <a:off x="48260" y="49530"/>
              <a:ext cx="67310" cy="71120"/>
            </a:xfrm>
            <a:custGeom>
              <a:avLst/>
              <a:gdLst/>
              <a:ahLst/>
              <a:cxnLst/>
              <a:rect l="l" t="t" r="r" b="b"/>
              <a:pathLst>
                <a:path w="67310" h="71120">
                  <a:moveTo>
                    <a:pt x="50800" y="19050"/>
                  </a:moveTo>
                  <a:cubicBezTo>
                    <a:pt x="39370" y="20320"/>
                    <a:pt x="57150" y="24130"/>
                    <a:pt x="60960" y="30480"/>
                  </a:cubicBezTo>
                  <a:cubicBezTo>
                    <a:pt x="64770" y="35560"/>
                    <a:pt x="67310" y="46990"/>
                    <a:pt x="63500" y="53340"/>
                  </a:cubicBezTo>
                  <a:cubicBezTo>
                    <a:pt x="59690" y="60960"/>
                    <a:pt x="38100" y="69850"/>
                    <a:pt x="29210" y="67310"/>
                  </a:cubicBezTo>
                  <a:cubicBezTo>
                    <a:pt x="22860" y="66040"/>
                    <a:pt x="16510" y="54610"/>
                    <a:pt x="15240" y="48260"/>
                  </a:cubicBezTo>
                  <a:cubicBezTo>
                    <a:pt x="13970" y="40640"/>
                    <a:pt x="17780" y="30480"/>
                    <a:pt x="22860" y="25400"/>
                  </a:cubicBezTo>
                  <a:cubicBezTo>
                    <a:pt x="27940" y="20320"/>
                    <a:pt x="39370" y="17780"/>
                    <a:pt x="45720" y="19050"/>
                  </a:cubicBezTo>
                  <a:cubicBezTo>
                    <a:pt x="52070" y="20320"/>
                    <a:pt x="60960" y="29210"/>
                    <a:pt x="63500" y="35560"/>
                  </a:cubicBezTo>
                  <a:cubicBezTo>
                    <a:pt x="66040" y="41910"/>
                    <a:pt x="64770" y="53340"/>
                    <a:pt x="60960" y="58420"/>
                  </a:cubicBezTo>
                  <a:cubicBezTo>
                    <a:pt x="57150" y="64770"/>
                    <a:pt x="46990" y="71120"/>
                    <a:pt x="39370" y="69850"/>
                  </a:cubicBezTo>
                  <a:cubicBezTo>
                    <a:pt x="27940" y="68580"/>
                    <a:pt x="6350" y="46990"/>
                    <a:pt x="2540" y="35560"/>
                  </a:cubicBezTo>
                  <a:cubicBezTo>
                    <a:pt x="0" y="27940"/>
                    <a:pt x="2540" y="17780"/>
                    <a:pt x="6350" y="11430"/>
                  </a:cubicBezTo>
                  <a:cubicBezTo>
                    <a:pt x="10160" y="6350"/>
                    <a:pt x="20320" y="0"/>
                    <a:pt x="27940" y="1270"/>
                  </a:cubicBezTo>
                  <a:cubicBezTo>
                    <a:pt x="35560" y="2540"/>
                    <a:pt x="50800" y="19050"/>
                    <a:pt x="50800" y="19050"/>
                  </a:cubicBezTo>
                </a:path>
              </a:pathLst>
            </a:custGeom>
            <a:solidFill>
              <a:srgbClr val="7EC42C"/>
            </a:solidFill>
            <a:ln>
              <a:noFill/>
            </a:ln>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grpSp>
      <p:grpSp>
        <p:nvGrpSpPr>
          <p:cNvPr id="107" name="Group 107"/>
          <p:cNvGrpSpPr/>
          <p:nvPr/>
        </p:nvGrpSpPr>
        <p:grpSpPr>
          <a:xfrm>
            <a:off x="5924559" y="7560945"/>
            <a:ext cx="114300" cy="117158"/>
            <a:chOff x="0" y="0"/>
            <a:chExt cx="152400" cy="156210"/>
          </a:xfrm>
        </p:grpSpPr>
        <p:sp>
          <p:nvSpPr>
            <p:cNvPr id="108" name="Freeform 108"/>
            <p:cNvSpPr/>
            <p:nvPr/>
          </p:nvSpPr>
          <p:spPr>
            <a:xfrm>
              <a:off x="49530" y="45720"/>
              <a:ext cx="52070" cy="62230"/>
            </a:xfrm>
            <a:custGeom>
              <a:avLst/>
              <a:gdLst/>
              <a:ahLst/>
              <a:cxnLst/>
              <a:rect l="l" t="t" r="r" b="b"/>
              <a:pathLst>
                <a:path w="52070" h="62230">
                  <a:moveTo>
                    <a:pt x="52070" y="26670"/>
                  </a:moveTo>
                  <a:cubicBezTo>
                    <a:pt x="25400" y="62230"/>
                    <a:pt x="8890" y="54610"/>
                    <a:pt x="3810" y="48260"/>
                  </a:cubicBezTo>
                  <a:cubicBezTo>
                    <a:pt x="0" y="41910"/>
                    <a:pt x="0" y="30480"/>
                    <a:pt x="2540" y="24130"/>
                  </a:cubicBezTo>
                  <a:cubicBezTo>
                    <a:pt x="5080" y="17780"/>
                    <a:pt x="15240" y="11430"/>
                    <a:pt x="21590" y="10160"/>
                  </a:cubicBezTo>
                  <a:cubicBezTo>
                    <a:pt x="29210" y="8890"/>
                    <a:pt x="39370" y="12700"/>
                    <a:pt x="44450" y="17780"/>
                  </a:cubicBezTo>
                  <a:cubicBezTo>
                    <a:pt x="49530" y="22860"/>
                    <a:pt x="52070" y="34290"/>
                    <a:pt x="50800" y="40640"/>
                  </a:cubicBezTo>
                  <a:cubicBezTo>
                    <a:pt x="49530" y="46990"/>
                    <a:pt x="41910" y="55880"/>
                    <a:pt x="35560" y="58420"/>
                  </a:cubicBezTo>
                  <a:cubicBezTo>
                    <a:pt x="29210" y="60960"/>
                    <a:pt x="17780" y="59690"/>
                    <a:pt x="11430" y="55880"/>
                  </a:cubicBezTo>
                  <a:cubicBezTo>
                    <a:pt x="6350" y="52070"/>
                    <a:pt x="1270" y="41910"/>
                    <a:pt x="1270" y="34290"/>
                  </a:cubicBezTo>
                  <a:cubicBezTo>
                    <a:pt x="1270" y="25400"/>
                    <a:pt x="5080" y="10160"/>
                    <a:pt x="11430" y="5080"/>
                  </a:cubicBezTo>
                  <a:cubicBezTo>
                    <a:pt x="17780" y="0"/>
                    <a:pt x="34290" y="1270"/>
                    <a:pt x="40640" y="5080"/>
                  </a:cubicBezTo>
                  <a:cubicBezTo>
                    <a:pt x="46990" y="8890"/>
                    <a:pt x="52070" y="26670"/>
                    <a:pt x="52070" y="26670"/>
                  </a:cubicBezTo>
                </a:path>
              </a:pathLst>
            </a:custGeom>
            <a:solidFill>
              <a:srgbClr val="7EC42C"/>
            </a:solidFill>
            <a:ln>
              <a:noFill/>
            </a:ln>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grpSp>
      <p:grpSp>
        <p:nvGrpSpPr>
          <p:cNvPr id="109" name="Group 109"/>
          <p:cNvGrpSpPr/>
          <p:nvPr/>
        </p:nvGrpSpPr>
        <p:grpSpPr>
          <a:xfrm>
            <a:off x="5898842" y="7173278"/>
            <a:ext cx="139065" cy="150495"/>
            <a:chOff x="0" y="0"/>
            <a:chExt cx="185420" cy="200660"/>
          </a:xfrm>
        </p:grpSpPr>
        <p:sp>
          <p:nvSpPr>
            <p:cNvPr id="110" name="Freeform 110"/>
            <p:cNvSpPr/>
            <p:nvPr/>
          </p:nvSpPr>
          <p:spPr>
            <a:xfrm>
              <a:off x="48260" y="48260"/>
              <a:ext cx="87630" cy="104140"/>
            </a:xfrm>
            <a:custGeom>
              <a:avLst/>
              <a:gdLst/>
              <a:ahLst/>
              <a:cxnLst/>
              <a:rect l="l" t="t" r="r" b="b"/>
              <a:pathLst>
                <a:path w="87630" h="104140">
                  <a:moveTo>
                    <a:pt x="40640" y="53340"/>
                  </a:moveTo>
                  <a:cubicBezTo>
                    <a:pt x="0" y="31750"/>
                    <a:pt x="2540" y="20320"/>
                    <a:pt x="6350" y="13970"/>
                  </a:cubicBezTo>
                  <a:cubicBezTo>
                    <a:pt x="10160" y="7620"/>
                    <a:pt x="20320" y="1270"/>
                    <a:pt x="27940" y="2540"/>
                  </a:cubicBezTo>
                  <a:cubicBezTo>
                    <a:pt x="43180" y="5080"/>
                    <a:pt x="83820" y="52070"/>
                    <a:pt x="86360" y="71120"/>
                  </a:cubicBezTo>
                  <a:cubicBezTo>
                    <a:pt x="87630" y="82550"/>
                    <a:pt x="80010" y="95250"/>
                    <a:pt x="72390" y="99060"/>
                  </a:cubicBezTo>
                  <a:cubicBezTo>
                    <a:pt x="64770" y="102870"/>
                    <a:pt x="46990" y="99060"/>
                    <a:pt x="41910" y="92710"/>
                  </a:cubicBezTo>
                  <a:cubicBezTo>
                    <a:pt x="36830" y="85090"/>
                    <a:pt x="39370" y="60960"/>
                    <a:pt x="45720" y="55880"/>
                  </a:cubicBezTo>
                  <a:cubicBezTo>
                    <a:pt x="52070" y="50800"/>
                    <a:pt x="77470" y="54610"/>
                    <a:pt x="82550" y="60960"/>
                  </a:cubicBezTo>
                  <a:cubicBezTo>
                    <a:pt x="87630" y="67310"/>
                    <a:pt x="81280" y="91440"/>
                    <a:pt x="74930" y="97790"/>
                  </a:cubicBezTo>
                  <a:cubicBezTo>
                    <a:pt x="71120" y="101600"/>
                    <a:pt x="66040" y="104140"/>
                    <a:pt x="59690" y="101600"/>
                  </a:cubicBezTo>
                  <a:cubicBezTo>
                    <a:pt x="45720" y="96520"/>
                    <a:pt x="3810" y="49530"/>
                    <a:pt x="2540" y="31750"/>
                  </a:cubicBezTo>
                  <a:cubicBezTo>
                    <a:pt x="2540" y="20320"/>
                    <a:pt x="12700" y="7620"/>
                    <a:pt x="21590" y="3810"/>
                  </a:cubicBezTo>
                  <a:cubicBezTo>
                    <a:pt x="30480" y="0"/>
                    <a:pt x="49530" y="2540"/>
                    <a:pt x="57150" y="8890"/>
                  </a:cubicBezTo>
                  <a:cubicBezTo>
                    <a:pt x="63500" y="13970"/>
                    <a:pt x="67310" y="25400"/>
                    <a:pt x="66040" y="31750"/>
                  </a:cubicBezTo>
                  <a:cubicBezTo>
                    <a:pt x="63500" y="39370"/>
                    <a:pt x="40640" y="53340"/>
                    <a:pt x="40640" y="53340"/>
                  </a:cubicBezTo>
                </a:path>
              </a:pathLst>
            </a:custGeom>
            <a:solidFill>
              <a:srgbClr val="7EC42C"/>
            </a:solidFill>
            <a:ln>
              <a:noFill/>
            </a:ln>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grpSp>
      <p:grpSp>
        <p:nvGrpSpPr>
          <p:cNvPr id="111" name="Group 111"/>
          <p:cNvGrpSpPr/>
          <p:nvPr/>
        </p:nvGrpSpPr>
        <p:grpSpPr>
          <a:xfrm>
            <a:off x="5911224" y="7173278"/>
            <a:ext cx="116205" cy="114300"/>
            <a:chOff x="0" y="0"/>
            <a:chExt cx="154940" cy="152400"/>
          </a:xfrm>
        </p:grpSpPr>
        <p:sp>
          <p:nvSpPr>
            <p:cNvPr id="112" name="Freeform 112"/>
            <p:cNvSpPr/>
            <p:nvPr/>
          </p:nvSpPr>
          <p:spPr>
            <a:xfrm>
              <a:off x="50800" y="50800"/>
              <a:ext cx="53340" cy="53340"/>
            </a:xfrm>
            <a:custGeom>
              <a:avLst/>
              <a:gdLst/>
              <a:ahLst/>
              <a:cxnLst/>
              <a:rect l="l" t="t" r="r" b="b"/>
              <a:pathLst>
                <a:path w="53340" h="53340">
                  <a:moveTo>
                    <a:pt x="27940" y="0"/>
                  </a:moveTo>
                  <a:cubicBezTo>
                    <a:pt x="53340" y="35560"/>
                    <a:pt x="40640" y="48260"/>
                    <a:pt x="33020" y="50800"/>
                  </a:cubicBezTo>
                  <a:cubicBezTo>
                    <a:pt x="26670" y="53340"/>
                    <a:pt x="15240" y="49530"/>
                    <a:pt x="10160" y="44450"/>
                  </a:cubicBezTo>
                  <a:cubicBezTo>
                    <a:pt x="5080" y="39370"/>
                    <a:pt x="1270" y="27940"/>
                    <a:pt x="2540" y="21590"/>
                  </a:cubicBezTo>
                  <a:cubicBezTo>
                    <a:pt x="3810" y="13970"/>
                    <a:pt x="11430" y="5080"/>
                    <a:pt x="17780" y="2540"/>
                  </a:cubicBezTo>
                  <a:cubicBezTo>
                    <a:pt x="24130" y="0"/>
                    <a:pt x="34290" y="0"/>
                    <a:pt x="40640" y="3810"/>
                  </a:cubicBezTo>
                  <a:cubicBezTo>
                    <a:pt x="46990" y="7620"/>
                    <a:pt x="53340" y="16510"/>
                    <a:pt x="53340" y="24130"/>
                  </a:cubicBezTo>
                  <a:cubicBezTo>
                    <a:pt x="53340" y="30480"/>
                    <a:pt x="49530" y="41910"/>
                    <a:pt x="43180" y="45720"/>
                  </a:cubicBezTo>
                  <a:cubicBezTo>
                    <a:pt x="36830" y="50800"/>
                    <a:pt x="22860" y="52070"/>
                    <a:pt x="15240" y="49530"/>
                  </a:cubicBezTo>
                  <a:cubicBezTo>
                    <a:pt x="8890" y="46990"/>
                    <a:pt x="0" y="38100"/>
                    <a:pt x="0" y="31750"/>
                  </a:cubicBezTo>
                  <a:cubicBezTo>
                    <a:pt x="0" y="22860"/>
                    <a:pt x="22860" y="0"/>
                    <a:pt x="22860" y="0"/>
                  </a:cubicBezTo>
                </a:path>
              </a:pathLst>
            </a:custGeom>
            <a:solidFill>
              <a:srgbClr val="7EC42C"/>
            </a:solidFill>
            <a:ln>
              <a:noFill/>
            </a:ln>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grpSp>
      <p:sp>
        <p:nvSpPr>
          <p:cNvPr id="113" name="TextBox 113"/>
          <p:cNvSpPr txBox="1"/>
          <p:nvPr/>
        </p:nvSpPr>
        <p:spPr>
          <a:xfrm>
            <a:off x="10253106" y="3006778"/>
            <a:ext cx="1463258" cy="1725695"/>
          </a:xfrm>
          <a:prstGeom prst="rect">
            <a:avLst/>
          </a:prstGeom>
        </p:spPr>
        <p:txBody>
          <a:bodyPr lIns="0" tIns="0" rIns="0" bIns="0" rtlCol="0" anchor="t">
            <a:spAutoFit/>
          </a:bodyPr>
          <a:lstStyle/>
          <a:p>
            <a:pPr algn="ctr">
              <a:lnSpc>
                <a:spcPts val="14151"/>
              </a:lnSpc>
            </a:pPr>
            <a:r>
              <a:rPr lang="en-US" sz="10108">
                <a:solidFill>
                  <a:srgbClr val="000000"/>
                </a:solidFill>
                <a:latin typeface="UD デジタル 教科書体 NK-B" panose="02020700000000000000" pitchFamily="18" charset="-128"/>
                <a:ea typeface="UD デジタル 教科書体 NK-B" panose="02020700000000000000" pitchFamily="18" charset="-128"/>
              </a:rPr>
              <a:t>6</a:t>
            </a:r>
          </a:p>
        </p:txBody>
      </p:sp>
      <p:sp>
        <p:nvSpPr>
          <p:cNvPr id="114" name="TextBox 114"/>
          <p:cNvSpPr txBox="1"/>
          <p:nvPr/>
        </p:nvSpPr>
        <p:spPr>
          <a:xfrm>
            <a:off x="11994287" y="3042435"/>
            <a:ext cx="1463258" cy="1725695"/>
          </a:xfrm>
          <a:prstGeom prst="rect">
            <a:avLst/>
          </a:prstGeom>
        </p:spPr>
        <p:txBody>
          <a:bodyPr lIns="0" tIns="0" rIns="0" bIns="0" rtlCol="0" anchor="t">
            <a:spAutoFit/>
          </a:bodyPr>
          <a:lstStyle/>
          <a:p>
            <a:pPr algn="ctr">
              <a:lnSpc>
                <a:spcPts val="14151"/>
              </a:lnSpc>
            </a:pPr>
            <a:r>
              <a:rPr lang="en-US" sz="10108">
                <a:solidFill>
                  <a:srgbClr val="000000"/>
                </a:solidFill>
                <a:latin typeface="UD デジタル 教科書体 NK-B" panose="02020700000000000000" pitchFamily="18" charset="-128"/>
                <a:ea typeface="UD デジタル 教科書体 NK-B" panose="02020700000000000000" pitchFamily="18" charset="-128"/>
              </a:rPr>
              <a:t>6</a:t>
            </a:r>
          </a:p>
        </p:txBody>
      </p:sp>
      <p:sp>
        <p:nvSpPr>
          <p:cNvPr id="115" name="TextBox 115"/>
          <p:cNvSpPr txBox="1"/>
          <p:nvPr/>
        </p:nvSpPr>
        <p:spPr>
          <a:xfrm>
            <a:off x="13733770" y="3042435"/>
            <a:ext cx="1463258" cy="1725695"/>
          </a:xfrm>
          <a:prstGeom prst="rect">
            <a:avLst/>
          </a:prstGeom>
        </p:spPr>
        <p:txBody>
          <a:bodyPr lIns="0" tIns="0" rIns="0" bIns="0" rtlCol="0" anchor="t">
            <a:spAutoFit/>
          </a:bodyPr>
          <a:lstStyle/>
          <a:p>
            <a:pPr algn="ctr">
              <a:lnSpc>
                <a:spcPts val="14151"/>
              </a:lnSpc>
            </a:pPr>
            <a:r>
              <a:rPr lang="en-US" sz="10108">
                <a:solidFill>
                  <a:srgbClr val="000000"/>
                </a:solidFill>
                <a:latin typeface="UD デジタル 教科書体 NK-B" panose="02020700000000000000" pitchFamily="18" charset="-128"/>
                <a:ea typeface="UD デジタル 教科書体 NK-B" panose="02020700000000000000" pitchFamily="18" charset="-128"/>
              </a:rPr>
              <a:t>9</a:t>
            </a:r>
          </a:p>
        </p:txBody>
      </p:sp>
      <p:sp>
        <p:nvSpPr>
          <p:cNvPr id="116" name="TextBox 116"/>
          <p:cNvSpPr txBox="1"/>
          <p:nvPr/>
        </p:nvSpPr>
        <p:spPr>
          <a:xfrm>
            <a:off x="1577853" y="3042435"/>
            <a:ext cx="1463258" cy="1725695"/>
          </a:xfrm>
          <a:prstGeom prst="rect">
            <a:avLst/>
          </a:prstGeom>
        </p:spPr>
        <p:txBody>
          <a:bodyPr lIns="0" tIns="0" rIns="0" bIns="0" rtlCol="0" anchor="t">
            <a:spAutoFit/>
          </a:bodyPr>
          <a:lstStyle/>
          <a:p>
            <a:pPr algn="ctr">
              <a:lnSpc>
                <a:spcPts val="14151"/>
              </a:lnSpc>
            </a:pPr>
            <a:r>
              <a:rPr lang="en-US" sz="10108" dirty="0">
                <a:solidFill>
                  <a:srgbClr val="000000"/>
                </a:solidFill>
                <a:latin typeface="UD デジタル 教科書体 NK-B" panose="02020700000000000000" pitchFamily="18" charset="-128"/>
                <a:ea typeface="UD デジタル 教科書体 NK-B" panose="02020700000000000000" pitchFamily="18" charset="-128"/>
              </a:rPr>
              <a:t>6</a:t>
            </a:r>
          </a:p>
        </p:txBody>
      </p:sp>
      <p:sp>
        <p:nvSpPr>
          <p:cNvPr id="117" name="TextBox 117"/>
          <p:cNvSpPr txBox="1"/>
          <p:nvPr/>
        </p:nvSpPr>
        <p:spPr>
          <a:xfrm>
            <a:off x="3319035" y="3078093"/>
            <a:ext cx="1463258" cy="1725695"/>
          </a:xfrm>
          <a:prstGeom prst="rect">
            <a:avLst/>
          </a:prstGeom>
        </p:spPr>
        <p:txBody>
          <a:bodyPr lIns="0" tIns="0" rIns="0" bIns="0" rtlCol="0" anchor="t">
            <a:spAutoFit/>
          </a:bodyPr>
          <a:lstStyle/>
          <a:p>
            <a:pPr algn="ctr">
              <a:lnSpc>
                <a:spcPts val="14151"/>
              </a:lnSpc>
            </a:pPr>
            <a:r>
              <a:rPr lang="en-US" sz="10108">
                <a:solidFill>
                  <a:srgbClr val="000000"/>
                </a:solidFill>
                <a:latin typeface="UD デジタル 教科書体 NK-B" panose="02020700000000000000" pitchFamily="18" charset="-128"/>
                <a:ea typeface="UD デジタル 教科書体 NK-B" panose="02020700000000000000" pitchFamily="18" charset="-128"/>
              </a:rPr>
              <a:t>1</a:t>
            </a:r>
          </a:p>
        </p:txBody>
      </p:sp>
      <p:sp>
        <p:nvSpPr>
          <p:cNvPr id="118" name="TextBox 118"/>
          <p:cNvSpPr txBox="1"/>
          <p:nvPr/>
        </p:nvSpPr>
        <p:spPr>
          <a:xfrm>
            <a:off x="5060217" y="3113750"/>
            <a:ext cx="1463258" cy="1725695"/>
          </a:xfrm>
          <a:prstGeom prst="rect">
            <a:avLst/>
          </a:prstGeom>
        </p:spPr>
        <p:txBody>
          <a:bodyPr lIns="0" tIns="0" rIns="0" bIns="0" rtlCol="0" anchor="t">
            <a:spAutoFit/>
          </a:bodyPr>
          <a:lstStyle/>
          <a:p>
            <a:pPr algn="ctr">
              <a:lnSpc>
                <a:spcPts val="14151"/>
              </a:lnSpc>
            </a:pPr>
            <a:r>
              <a:rPr lang="en-US" sz="10108">
                <a:solidFill>
                  <a:srgbClr val="000000"/>
                </a:solidFill>
                <a:latin typeface="UD デジタル 教科書体 NK-B" panose="02020700000000000000" pitchFamily="18" charset="-128"/>
                <a:ea typeface="UD デジタル 教科書体 NK-B" panose="02020700000000000000" pitchFamily="18" charset="-128"/>
              </a:rPr>
              <a:t>9</a:t>
            </a:r>
          </a:p>
        </p:txBody>
      </p:sp>
      <p:sp>
        <p:nvSpPr>
          <p:cNvPr id="119" name="1">
            <a:extLst>
              <a:ext uri="{FF2B5EF4-FFF2-40B4-BE49-F238E27FC236}">
                <a16:creationId xmlns:a16="http://schemas.microsoft.com/office/drawing/2014/main" id="{DA46ED9E-B000-66B1-7BB1-B8E06E16E799}"/>
              </a:ext>
            </a:extLst>
          </p:cNvPr>
          <p:cNvSpPr/>
          <p:nvPr/>
        </p:nvSpPr>
        <p:spPr>
          <a:xfrm>
            <a:off x="1575124" y="3234390"/>
            <a:ext cx="1557399" cy="1379883"/>
          </a:xfrm>
          <a:custGeom>
            <a:avLst/>
            <a:gdLst/>
            <a:ahLst/>
            <a:cxnLst/>
            <a:rect l="l" t="t" r="r" b="b"/>
            <a:pathLst>
              <a:path w="1557399" h="1379883">
                <a:moveTo>
                  <a:pt x="0" y="0"/>
                </a:moveTo>
                <a:lnTo>
                  <a:pt x="1557400" y="0"/>
                </a:lnTo>
                <a:lnTo>
                  <a:pt x="1557400" y="1379883"/>
                </a:lnTo>
                <a:lnTo>
                  <a:pt x="0" y="1379883"/>
                </a:lnTo>
                <a:lnTo>
                  <a:pt x="0" y="0"/>
                </a:lnTo>
                <a:close/>
              </a:path>
            </a:pathLst>
          </a:custGeom>
          <a:blipFill>
            <a:blip r:embed="rId7">
              <a:extLst>
                <a:ext uri="{96DAC541-7B7A-43D3-8B79-37D633B846F1}">
                  <asvg:svgBlip xmlns:asvg="http://schemas.microsoft.com/office/drawing/2016/SVG/main" r:embed="rId8"/>
                </a:ext>
              </a:extLst>
            </a:blip>
            <a:stretch>
              <a:fillRect l="-5857" r="-698411" b="-108779"/>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120" name="2">
            <a:extLst>
              <a:ext uri="{FF2B5EF4-FFF2-40B4-BE49-F238E27FC236}">
                <a16:creationId xmlns:a16="http://schemas.microsoft.com/office/drawing/2014/main" id="{1C3C7B3C-DE7E-B15B-949D-3D45FB00171D}"/>
              </a:ext>
            </a:extLst>
          </p:cNvPr>
          <p:cNvSpPr/>
          <p:nvPr/>
        </p:nvSpPr>
        <p:spPr>
          <a:xfrm>
            <a:off x="3233911" y="3217947"/>
            <a:ext cx="1571248" cy="1392153"/>
          </a:xfrm>
          <a:custGeom>
            <a:avLst/>
            <a:gdLst/>
            <a:ahLst/>
            <a:cxnLst/>
            <a:rect l="l" t="t" r="r" b="b"/>
            <a:pathLst>
              <a:path w="1571248" h="1392153">
                <a:moveTo>
                  <a:pt x="0" y="0"/>
                </a:moveTo>
                <a:lnTo>
                  <a:pt x="1571248" y="0"/>
                </a:lnTo>
                <a:lnTo>
                  <a:pt x="1571248" y="1392154"/>
                </a:lnTo>
                <a:lnTo>
                  <a:pt x="0" y="1392154"/>
                </a:lnTo>
                <a:lnTo>
                  <a:pt x="0" y="0"/>
                </a:lnTo>
                <a:close/>
              </a:path>
            </a:pathLst>
          </a:custGeom>
          <a:blipFill>
            <a:blip r:embed="rId7">
              <a:extLst>
                <a:ext uri="{96DAC541-7B7A-43D3-8B79-37D633B846F1}">
                  <asvg:svgBlip xmlns:asvg="http://schemas.microsoft.com/office/drawing/2016/SVG/main" r:embed="rId8"/>
                </a:ext>
              </a:extLst>
            </a:blip>
            <a:stretch>
              <a:fillRect l="-5857" r="-698411" b="-108779"/>
            </a:stretch>
          </a:blipFill>
        </p:spPr>
        <p:txBody>
          <a:bodyPr/>
          <a:lstStyle/>
          <a:p>
            <a:endParaRPr lang="ja-JP" altLang="en-US" dirty="0">
              <a:latin typeface="UD デジタル 教科書体 NK-B" panose="02020700000000000000" pitchFamily="18" charset="-128"/>
              <a:ea typeface="UD デジタル 教科書体 NK-B" panose="02020700000000000000" pitchFamily="18" charset="-128"/>
            </a:endParaRPr>
          </a:p>
        </p:txBody>
      </p:sp>
      <p:sp>
        <p:nvSpPr>
          <p:cNvPr id="121" name="3">
            <a:extLst>
              <a:ext uri="{FF2B5EF4-FFF2-40B4-BE49-F238E27FC236}">
                <a16:creationId xmlns:a16="http://schemas.microsoft.com/office/drawing/2014/main" id="{0740ABFA-FE91-BD85-32E5-4EE2712E227F}"/>
              </a:ext>
            </a:extLst>
          </p:cNvPr>
          <p:cNvSpPr/>
          <p:nvPr/>
        </p:nvSpPr>
        <p:spPr>
          <a:xfrm>
            <a:off x="4938975" y="3217947"/>
            <a:ext cx="1571248" cy="1392153"/>
          </a:xfrm>
          <a:custGeom>
            <a:avLst/>
            <a:gdLst/>
            <a:ahLst/>
            <a:cxnLst/>
            <a:rect l="l" t="t" r="r" b="b"/>
            <a:pathLst>
              <a:path w="1571248" h="1392153">
                <a:moveTo>
                  <a:pt x="0" y="0"/>
                </a:moveTo>
                <a:lnTo>
                  <a:pt x="1571248" y="0"/>
                </a:lnTo>
                <a:lnTo>
                  <a:pt x="1571248" y="1392154"/>
                </a:lnTo>
                <a:lnTo>
                  <a:pt x="0" y="1392154"/>
                </a:lnTo>
                <a:lnTo>
                  <a:pt x="0" y="0"/>
                </a:lnTo>
                <a:close/>
              </a:path>
            </a:pathLst>
          </a:custGeom>
          <a:blipFill>
            <a:blip r:embed="rId7">
              <a:extLst>
                <a:ext uri="{96DAC541-7B7A-43D3-8B79-37D633B846F1}">
                  <asvg:svgBlip xmlns:asvg="http://schemas.microsoft.com/office/drawing/2016/SVG/main" r:embed="rId8"/>
                </a:ext>
              </a:extLst>
            </a:blip>
            <a:stretch>
              <a:fillRect l="-5857" r="-698411" b="-108779"/>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122" name="4">
            <a:extLst>
              <a:ext uri="{FF2B5EF4-FFF2-40B4-BE49-F238E27FC236}">
                <a16:creationId xmlns:a16="http://schemas.microsoft.com/office/drawing/2014/main" id="{76D8CE62-25D8-F0E8-DD8E-AEA8D491031B}"/>
              </a:ext>
            </a:extLst>
          </p:cNvPr>
          <p:cNvSpPr/>
          <p:nvPr/>
        </p:nvSpPr>
        <p:spPr>
          <a:xfrm>
            <a:off x="10224820" y="3191663"/>
            <a:ext cx="1557399" cy="1379883"/>
          </a:xfrm>
          <a:custGeom>
            <a:avLst/>
            <a:gdLst/>
            <a:ahLst/>
            <a:cxnLst/>
            <a:rect l="l" t="t" r="r" b="b"/>
            <a:pathLst>
              <a:path w="1557399" h="1379883">
                <a:moveTo>
                  <a:pt x="0" y="0"/>
                </a:moveTo>
                <a:lnTo>
                  <a:pt x="1557399" y="0"/>
                </a:lnTo>
                <a:lnTo>
                  <a:pt x="1557399" y="1379883"/>
                </a:lnTo>
                <a:lnTo>
                  <a:pt x="0" y="1379883"/>
                </a:lnTo>
                <a:lnTo>
                  <a:pt x="0" y="0"/>
                </a:lnTo>
                <a:close/>
              </a:path>
            </a:pathLst>
          </a:custGeom>
          <a:blipFill>
            <a:blip r:embed="rId7">
              <a:extLst>
                <a:ext uri="{96DAC541-7B7A-43D3-8B79-37D633B846F1}">
                  <asvg:svgBlip xmlns:asvg="http://schemas.microsoft.com/office/drawing/2016/SVG/main" r:embed="rId8"/>
                </a:ext>
              </a:extLst>
            </a:blip>
            <a:stretch>
              <a:fillRect l="-5857" r="-698411" b="-108779"/>
            </a:stretch>
          </a:blipFill>
        </p:spPr>
        <p:txBody>
          <a:bodyPr/>
          <a:lstStyle/>
          <a:p>
            <a:endParaRPr lang="ja-JP" altLang="en-US" dirty="0">
              <a:latin typeface="UD デジタル 教科書体 NK-B" panose="02020700000000000000" pitchFamily="18" charset="-128"/>
              <a:ea typeface="UD デジタル 教科書体 NK-B" panose="02020700000000000000" pitchFamily="18" charset="-128"/>
            </a:endParaRPr>
          </a:p>
        </p:txBody>
      </p:sp>
      <p:sp>
        <p:nvSpPr>
          <p:cNvPr id="123" name="5">
            <a:extLst>
              <a:ext uri="{FF2B5EF4-FFF2-40B4-BE49-F238E27FC236}">
                <a16:creationId xmlns:a16="http://schemas.microsoft.com/office/drawing/2014/main" id="{ABEA8D15-9D6E-030D-34BB-9CEB76BE6F1F}"/>
              </a:ext>
            </a:extLst>
          </p:cNvPr>
          <p:cNvSpPr/>
          <p:nvPr/>
        </p:nvSpPr>
        <p:spPr>
          <a:xfrm>
            <a:off x="11940231" y="3188303"/>
            <a:ext cx="1571248" cy="1392153"/>
          </a:xfrm>
          <a:custGeom>
            <a:avLst/>
            <a:gdLst/>
            <a:ahLst/>
            <a:cxnLst/>
            <a:rect l="l" t="t" r="r" b="b"/>
            <a:pathLst>
              <a:path w="1571248" h="1392153">
                <a:moveTo>
                  <a:pt x="0" y="0"/>
                </a:moveTo>
                <a:lnTo>
                  <a:pt x="1571249" y="0"/>
                </a:lnTo>
                <a:lnTo>
                  <a:pt x="1571249" y="1392153"/>
                </a:lnTo>
                <a:lnTo>
                  <a:pt x="0" y="1392153"/>
                </a:lnTo>
                <a:lnTo>
                  <a:pt x="0" y="0"/>
                </a:lnTo>
                <a:close/>
              </a:path>
            </a:pathLst>
          </a:custGeom>
          <a:blipFill>
            <a:blip r:embed="rId7">
              <a:extLst>
                <a:ext uri="{96DAC541-7B7A-43D3-8B79-37D633B846F1}">
                  <asvg:svgBlip xmlns:asvg="http://schemas.microsoft.com/office/drawing/2016/SVG/main" r:embed="rId8"/>
                </a:ext>
              </a:extLst>
            </a:blip>
            <a:stretch>
              <a:fillRect l="-5857" r="-698411" b="-108779"/>
            </a:stretch>
          </a:blipFill>
        </p:spPr>
        <p:txBody>
          <a:bodyPr/>
          <a:lstStyle/>
          <a:p>
            <a:endParaRPr lang="ja-JP" altLang="en-US" dirty="0">
              <a:latin typeface="UD デジタル 教科書体 NK-B" panose="02020700000000000000" pitchFamily="18" charset="-128"/>
              <a:ea typeface="UD デジタル 教科書体 NK-B" panose="02020700000000000000" pitchFamily="18" charset="-128"/>
            </a:endParaRPr>
          </a:p>
        </p:txBody>
      </p:sp>
      <p:sp>
        <p:nvSpPr>
          <p:cNvPr id="124" name="6">
            <a:extLst>
              <a:ext uri="{FF2B5EF4-FFF2-40B4-BE49-F238E27FC236}">
                <a16:creationId xmlns:a16="http://schemas.microsoft.com/office/drawing/2014/main" id="{8A478CA8-E9F7-7274-52AA-2B23EC571433}"/>
              </a:ext>
            </a:extLst>
          </p:cNvPr>
          <p:cNvSpPr/>
          <p:nvPr/>
        </p:nvSpPr>
        <p:spPr>
          <a:xfrm>
            <a:off x="13625780" y="3192392"/>
            <a:ext cx="1571248" cy="1392153"/>
          </a:xfrm>
          <a:custGeom>
            <a:avLst/>
            <a:gdLst/>
            <a:ahLst/>
            <a:cxnLst/>
            <a:rect l="l" t="t" r="r" b="b"/>
            <a:pathLst>
              <a:path w="1571248" h="1392153">
                <a:moveTo>
                  <a:pt x="0" y="0"/>
                </a:moveTo>
                <a:lnTo>
                  <a:pt x="1571248" y="0"/>
                </a:lnTo>
                <a:lnTo>
                  <a:pt x="1571248" y="1392153"/>
                </a:lnTo>
                <a:lnTo>
                  <a:pt x="0" y="1392153"/>
                </a:lnTo>
                <a:lnTo>
                  <a:pt x="0" y="0"/>
                </a:lnTo>
                <a:close/>
              </a:path>
            </a:pathLst>
          </a:custGeom>
          <a:blipFill>
            <a:blip r:embed="rId7">
              <a:extLst>
                <a:ext uri="{96DAC541-7B7A-43D3-8B79-37D633B846F1}">
                  <asvg:svgBlip xmlns:asvg="http://schemas.microsoft.com/office/drawing/2016/SVG/main" r:embed="rId8"/>
                </a:ext>
              </a:extLst>
            </a:blip>
            <a:stretch>
              <a:fillRect l="-5857" r="-698411" b="-108779"/>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19"/>
                    </p:tgtEl>
                  </p:cond>
                </p:stCondLst>
                <p:endSync evt="end" delay="0">
                  <p:rtn val="all"/>
                </p:endSync>
                <p:childTnLst>
                  <p:par>
                    <p:cTn id="3" fill="hold">
                      <p:stCondLst>
                        <p:cond delay="0"/>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19"/>
                                        </p:tgtEl>
                                      </p:cBhvr>
                                    </p:animEffect>
                                    <p:set>
                                      <p:cBhvr>
                                        <p:cTn id="7" dur="1" fill="hold">
                                          <p:stCondLst>
                                            <p:cond delay="499"/>
                                          </p:stCondLst>
                                        </p:cTn>
                                        <p:tgtEl>
                                          <p:spTgt spid="119"/>
                                        </p:tgtEl>
                                        <p:attrNameLst>
                                          <p:attrName>style.visibility</p:attrName>
                                        </p:attrNameLst>
                                      </p:cBhvr>
                                      <p:to>
                                        <p:strVal val="hidden"/>
                                      </p:to>
                                    </p:set>
                                  </p:childTnLst>
                                </p:cTn>
                              </p:par>
                            </p:childTnLst>
                          </p:cTn>
                        </p:par>
                      </p:childTnLst>
                    </p:cTn>
                  </p:par>
                </p:childTnLst>
              </p:cTn>
              <p:nextCondLst>
                <p:cond evt="onClick" delay="0">
                  <p:tgtEl>
                    <p:spTgt spid="119"/>
                  </p:tgtEl>
                </p:cond>
              </p:nextCondLst>
            </p:seq>
            <p:seq concurrent="1" nextAc="seek">
              <p:cTn id="8" restart="whenNotActive" fill="hold" evtFilter="cancelBubble" nodeType="interactiveSeq">
                <p:stCondLst>
                  <p:cond evt="onClick" delay="0">
                    <p:tgtEl>
                      <p:spTgt spid="120"/>
                    </p:tgtEl>
                  </p:cond>
                </p:stCondLst>
                <p:endSync evt="end" delay="0">
                  <p:rtn val="all"/>
                </p:endSync>
                <p:childTnLst>
                  <p:par>
                    <p:cTn id="9" fill="hold">
                      <p:stCondLst>
                        <p:cond delay="0"/>
                      </p:stCondLst>
                      <p:childTnLst>
                        <p:par>
                          <p:cTn id="10" fill="hold">
                            <p:stCondLst>
                              <p:cond delay="0"/>
                            </p:stCondLst>
                            <p:childTnLst>
                              <p:par>
                                <p:cTn id="11" presetID="10" presetClass="exit" presetSubtype="0" fill="hold" grpId="0" nodeType="clickEffect">
                                  <p:stCondLst>
                                    <p:cond delay="0"/>
                                  </p:stCondLst>
                                  <p:childTnLst>
                                    <p:animEffect transition="out" filter="fade">
                                      <p:cBhvr>
                                        <p:cTn id="12" dur="500"/>
                                        <p:tgtEl>
                                          <p:spTgt spid="120"/>
                                        </p:tgtEl>
                                      </p:cBhvr>
                                    </p:animEffect>
                                    <p:set>
                                      <p:cBhvr>
                                        <p:cTn id="13" dur="1" fill="hold">
                                          <p:stCondLst>
                                            <p:cond delay="499"/>
                                          </p:stCondLst>
                                        </p:cTn>
                                        <p:tgtEl>
                                          <p:spTgt spid="120"/>
                                        </p:tgtEl>
                                        <p:attrNameLst>
                                          <p:attrName>style.visibility</p:attrName>
                                        </p:attrNameLst>
                                      </p:cBhvr>
                                      <p:to>
                                        <p:strVal val="hidden"/>
                                      </p:to>
                                    </p:set>
                                  </p:childTnLst>
                                </p:cTn>
                              </p:par>
                            </p:childTnLst>
                          </p:cTn>
                        </p:par>
                      </p:childTnLst>
                    </p:cTn>
                  </p:par>
                </p:childTnLst>
              </p:cTn>
              <p:nextCondLst>
                <p:cond evt="onClick" delay="0">
                  <p:tgtEl>
                    <p:spTgt spid="120"/>
                  </p:tgtEl>
                </p:cond>
              </p:nextCondLst>
            </p:seq>
            <p:seq concurrent="1" nextAc="seek">
              <p:cTn id="14" restart="whenNotActive" fill="hold" evtFilter="cancelBubble" nodeType="interactiveSeq">
                <p:stCondLst>
                  <p:cond evt="onClick" delay="0">
                    <p:tgtEl>
                      <p:spTgt spid="121"/>
                    </p:tgtEl>
                  </p:cond>
                </p:stCondLst>
                <p:endSync evt="end" delay="0">
                  <p:rtn val="all"/>
                </p:endSync>
                <p:childTnLst>
                  <p:par>
                    <p:cTn id="15" fill="hold">
                      <p:stCondLst>
                        <p:cond delay="0"/>
                      </p:stCondLst>
                      <p:childTnLst>
                        <p:par>
                          <p:cTn id="16" fill="hold">
                            <p:stCondLst>
                              <p:cond delay="0"/>
                            </p:stCondLst>
                            <p:childTnLst>
                              <p:par>
                                <p:cTn id="17" presetID="10" presetClass="exit" presetSubtype="0" fill="hold" grpId="0" nodeType="clickEffect">
                                  <p:stCondLst>
                                    <p:cond delay="0"/>
                                  </p:stCondLst>
                                  <p:childTnLst>
                                    <p:animEffect transition="out" filter="fade">
                                      <p:cBhvr>
                                        <p:cTn id="18" dur="500"/>
                                        <p:tgtEl>
                                          <p:spTgt spid="121"/>
                                        </p:tgtEl>
                                      </p:cBhvr>
                                    </p:animEffect>
                                    <p:set>
                                      <p:cBhvr>
                                        <p:cTn id="19" dur="1" fill="hold">
                                          <p:stCondLst>
                                            <p:cond delay="499"/>
                                          </p:stCondLst>
                                        </p:cTn>
                                        <p:tgtEl>
                                          <p:spTgt spid="121"/>
                                        </p:tgtEl>
                                        <p:attrNameLst>
                                          <p:attrName>style.visibility</p:attrName>
                                        </p:attrNameLst>
                                      </p:cBhvr>
                                      <p:to>
                                        <p:strVal val="hidden"/>
                                      </p:to>
                                    </p:set>
                                  </p:childTnLst>
                                </p:cTn>
                              </p:par>
                            </p:childTnLst>
                          </p:cTn>
                        </p:par>
                      </p:childTnLst>
                    </p:cTn>
                  </p:par>
                </p:childTnLst>
              </p:cTn>
              <p:nextCondLst>
                <p:cond evt="onClick" delay="0">
                  <p:tgtEl>
                    <p:spTgt spid="121"/>
                  </p:tgtEl>
                </p:cond>
              </p:nextCondLst>
            </p:seq>
            <p:seq concurrent="1" nextAc="seek">
              <p:cTn id="20" restart="whenNotActive" fill="hold" evtFilter="cancelBubble" nodeType="interactiveSeq">
                <p:stCondLst>
                  <p:cond evt="onClick" delay="0">
                    <p:tgtEl>
                      <p:spTgt spid="122"/>
                    </p:tgtEl>
                  </p:cond>
                </p:stCondLst>
                <p:endSync evt="end" delay="0">
                  <p:rtn val="all"/>
                </p:endSync>
                <p:childTnLst>
                  <p:par>
                    <p:cTn id="21" fill="hold">
                      <p:stCondLst>
                        <p:cond delay="0"/>
                      </p:stCondLst>
                      <p:childTnLst>
                        <p:par>
                          <p:cTn id="22" fill="hold">
                            <p:stCondLst>
                              <p:cond delay="0"/>
                            </p:stCondLst>
                            <p:childTnLst>
                              <p:par>
                                <p:cTn id="23" presetID="10" presetClass="exit" presetSubtype="0" fill="hold" grpId="0" nodeType="clickEffect">
                                  <p:stCondLst>
                                    <p:cond delay="0"/>
                                  </p:stCondLst>
                                  <p:childTnLst>
                                    <p:animEffect transition="out" filter="fade">
                                      <p:cBhvr>
                                        <p:cTn id="24" dur="500"/>
                                        <p:tgtEl>
                                          <p:spTgt spid="122"/>
                                        </p:tgtEl>
                                      </p:cBhvr>
                                    </p:animEffect>
                                    <p:set>
                                      <p:cBhvr>
                                        <p:cTn id="25" dur="1" fill="hold">
                                          <p:stCondLst>
                                            <p:cond delay="499"/>
                                          </p:stCondLst>
                                        </p:cTn>
                                        <p:tgtEl>
                                          <p:spTgt spid="122"/>
                                        </p:tgtEl>
                                        <p:attrNameLst>
                                          <p:attrName>style.visibility</p:attrName>
                                        </p:attrNameLst>
                                      </p:cBhvr>
                                      <p:to>
                                        <p:strVal val="hidden"/>
                                      </p:to>
                                    </p:set>
                                  </p:childTnLst>
                                </p:cTn>
                              </p:par>
                            </p:childTnLst>
                          </p:cTn>
                        </p:par>
                      </p:childTnLst>
                    </p:cTn>
                  </p:par>
                </p:childTnLst>
              </p:cTn>
              <p:nextCondLst>
                <p:cond evt="onClick" delay="0">
                  <p:tgtEl>
                    <p:spTgt spid="122"/>
                  </p:tgtEl>
                </p:cond>
              </p:nextCondLst>
            </p:seq>
            <p:seq concurrent="1" nextAc="seek">
              <p:cTn id="26" restart="whenNotActive" fill="hold" evtFilter="cancelBubble" nodeType="interactiveSeq">
                <p:stCondLst>
                  <p:cond evt="onClick" delay="0">
                    <p:tgtEl>
                      <p:spTgt spid="123"/>
                    </p:tgtEl>
                  </p:cond>
                </p:stCondLst>
                <p:endSync evt="end" delay="0">
                  <p:rtn val="all"/>
                </p:endSync>
                <p:childTnLst>
                  <p:par>
                    <p:cTn id="27" fill="hold">
                      <p:stCondLst>
                        <p:cond delay="0"/>
                      </p:stCondLst>
                      <p:childTnLst>
                        <p:par>
                          <p:cTn id="28" fill="hold">
                            <p:stCondLst>
                              <p:cond delay="0"/>
                            </p:stCondLst>
                            <p:childTnLst>
                              <p:par>
                                <p:cTn id="29" presetID="10" presetClass="exit" presetSubtype="0" fill="hold" grpId="0" nodeType="clickEffect">
                                  <p:stCondLst>
                                    <p:cond delay="0"/>
                                  </p:stCondLst>
                                  <p:childTnLst>
                                    <p:animEffect transition="out" filter="fade">
                                      <p:cBhvr>
                                        <p:cTn id="30" dur="500"/>
                                        <p:tgtEl>
                                          <p:spTgt spid="123"/>
                                        </p:tgtEl>
                                      </p:cBhvr>
                                    </p:animEffect>
                                    <p:set>
                                      <p:cBhvr>
                                        <p:cTn id="31" dur="1" fill="hold">
                                          <p:stCondLst>
                                            <p:cond delay="499"/>
                                          </p:stCondLst>
                                        </p:cTn>
                                        <p:tgtEl>
                                          <p:spTgt spid="123"/>
                                        </p:tgtEl>
                                        <p:attrNameLst>
                                          <p:attrName>style.visibility</p:attrName>
                                        </p:attrNameLst>
                                      </p:cBhvr>
                                      <p:to>
                                        <p:strVal val="hidden"/>
                                      </p:to>
                                    </p:set>
                                  </p:childTnLst>
                                </p:cTn>
                              </p:par>
                            </p:childTnLst>
                          </p:cTn>
                        </p:par>
                      </p:childTnLst>
                    </p:cTn>
                  </p:par>
                </p:childTnLst>
              </p:cTn>
              <p:nextCondLst>
                <p:cond evt="onClick" delay="0">
                  <p:tgtEl>
                    <p:spTgt spid="123"/>
                  </p:tgtEl>
                </p:cond>
              </p:nextCondLst>
            </p:seq>
            <p:seq concurrent="1" nextAc="seek">
              <p:cTn id="32" restart="whenNotActive" fill="hold" evtFilter="cancelBubble" nodeType="interactiveSeq">
                <p:stCondLst>
                  <p:cond evt="onClick" delay="0">
                    <p:tgtEl>
                      <p:spTgt spid="124"/>
                    </p:tgtEl>
                  </p:cond>
                </p:stCondLst>
                <p:endSync evt="end" delay="0">
                  <p:rtn val="all"/>
                </p:endSync>
                <p:childTnLst>
                  <p:par>
                    <p:cTn id="33" fill="hold">
                      <p:stCondLst>
                        <p:cond delay="0"/>
                      </p:stCondLst>
                      <p:childTnLst>
                        <p:par>
                          <p:cTn id="34" fill="hold">
                            <p:stCondLst>
                              <p:cond delay="0"/>
                            </p:stCondLst>
                            <p:childTnLst>
                              <p:par>
                                <p:cTn id="35" presetID="10" presetClass="exit" presetSubtype="0" fill="hold" grpId="0" nodeType="clickEffect">
                                  <p:stCondLst>
                                    <p:cond delay="0"/>
                                  </p:stCondLst>
                                  <p:childTnLst>
                                    <p:animEffect transition="out" filter="fade">
                                      <p:cBhvr>
                                        <p:cTn id="36" dur="500"/>
                                        <p:tgtEl>
                                          <p:spTgt spid="124"/>
                                        </p:tgtEl>
                                      </p:cBhvr>
                                    </p:animEffect>
                                    <p:set>
                                      <p:cBhvr>
                                        <p:cTn id="37" dur="1" fill="hold">
                                          <p:stCondLst>
                                            <p:cond delay="499"/>
                                          </p:stCondLst>
                                        </p:cTn>
                                        <p:tgtEl>
                                          <p:spTgt spid="124"/>
                                        </p:tgtEl>
                                        <p:attrNameLst>
                                          <p:attrName>style.visibility</p:attrName>
                                        </p:attrNameLst>
                                      </p:cBhvr>
                                      <p:to>
                                        <p:strVal val="hidden"/>
                                      </p:to>
                                    </p:set>
                                  </p:childTnLst>
                                </p:cTn>
                              </p:par>
                            </p:childTnLst>
                          </p:cTn>
                        </p:par>
                      </p:childTnLst>
                    </p:cTn>
                  </p:par>
                </p:childTnLst>
              </p:cTn>
              <p:nextCondLst>
                <p:cond evt="onClick" delay="0">
                  <p:tgtEl>
                    <p:spTgt spid="124"/>
                  </p:tgtEl>
                </p:cond>
              </p:nextCondLst>
            </p:seq>
          </p:childTnLst>
        </p:cTn>
      </p:par>
    </p:tnLst>
    <p:bldLst>
      <p:bldP spid="119" grpId="0" animBg="1"/>
      <p:bldP spid="120" grpId="0" animBg="1"/>
      <p:bldP spid="121" grpId="0" animBg="1"/>
      <p:bldP spid="122" grpId="0" animBg="1"/>
      <p:bldP spid="123" grpId="0" animBg="1"/>
      <p:bldP spid="1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1639609" y="4907916"/>
            <a:ext cx="2916675" cy="4585967"/>
          </a:xfrm>
          <a:custGeom>
            <a:avLst/>
            <a:gdLst/>
            <a:ahLst/>
            <a:cxnLst/>
            <a:rect l="l" t="t" r="r" b="b"/>
            <a:pathLst>
              <a:path w="2916675" h="4585967">
                <a:moveTo>
                  <a:pt x="0" y="0"/>
                </a:moveTo>
                <a:lnTo>
                  <a:pt x="2916676" y="0"/>
                </a:lnTo>
                <a:lnTo>
                  <a:pt x="2916676" y="4585968"/>
                </a:lnTo>
                <a:lnTo>
                  <a:pt x="0" y="4585968"/>
                </a:lnTo>
                <a:lnTo>
                  <a:pt x="0" y="0"/>
                </a:lnTo>
                <a:close/>
              </a:path>
            </a:pathLst>
          </a:custGeom>
          <a:blipFill>
            <a:blip r:embed="rId2"/>
            <a:stretch>
              <a:fillRect/>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3" name="Freeform 3"/>
          <p:cNvSpPr/>
          <p:nvPr/>
        </p:nvSpPr>
        <p:spPr>
          <a:xfrm>
            <a:off x="2345077" y="5143500"/>
            <a:ext cx="3796180" cy="3715511"/>
          </a:xfrm>
          <a:custGeom>
            <a:avLst/>
            <a:gdLst/>
            <a:ahLst/>
            <a:cxnLst/>
            <a:rect l="l" t="t" r="r" b="b"/>
            <a:pathLst>
              <a:path w="3796180" h="3715511">
                <a:moveTo>
                  <a:pt x="0" y="0"/>
                </a:moveTo>
                <a:lnTo>
                  <a:pt x="3796180" y="0"/>
                </a:lnTo>
                <a:lnTo>
                  <a:pt x="3796180" y="3715511"/>
                </a:lnTo>
                <a:lnTo>
                  <a:pt x="0" y="3715511"/>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4" name="TextBox 4"/>
          <p:cNvSpPr txBox="1"/>
          <p:nvPr/>
        </p:nvSpPr>
        <p:spPr>
          <a:xfrm>
            <a:off x="0" y="904875"/>
            <a:ext cx="18288000" cy="1101327"/>
          </a:xfrm>
          <a:prstGeom prst="rect">
            <a:avLst/>
          </a:prstGeom>
        </p:spPr>
        <p:txBody>
          <a:bodyPr wrap="square" lIns="0" tIns="0" rIns="0" bIns="0" rtlCol="0" anchor="t">
            <a:spAutoFit/>
          </a:bodyPr>
          <a:lstStyle/>
          <a:p>
            <a:pPr algn="ctr">
              <a:lnSpc>
                <a:spcPts val="8959"/>
              </a:lnSpc>
              <a:spcBef>
                <a:spcPct val="0"/>
              </a:spcBef>
            </a:pPr>
            <a:r>
              <a:rPr lang="en-US" sz="6399" dirty="0">
                <a:solidFill>
                  <a:srgbClr val="000000"/>
                </a:solidFill>
                <a:latin typeface="UD デジタル 教科書体 NK-B" panose="02020700000000000000" pitchFamily="18" charset="-128"/>
                <a:ea typeface="UD デジタル 教科書体 NK-B" panose="02020700000000000000" pitchFamily="18" charset="-128"/>
              </a:rPr>
              <a:t>Which is larger, your city or Lake Biwa?</a:t>
            </a:r>
          </a:p>
        </p:txBody>
      </p:sp>
      <p:sp>
        <p:nvSpPr>
          <p:cNvPr id="5" name="TextBox 5"/>
          <p:cNvSpPr txBox="1"/>
          <p:nvPr/>
        </p:nvSpPr>
        <p:spPr>
          <a:xfrm>
            <a:off x="8325673" y="6575313"/>
            <a:ext cx="1221640" cy="1101327"/>
          </a:xfrm>
          <a:prstGeom prst="rect">
            <a:avLst/>
          </a:prstGeom>
        </p:spPr>
        <p:txBody>
          <a:bodyPr wrap="square" lIns="0" tIns="0" rIns="0" bIns="0" rtlCol="0" anchor="t">
            <a:spAutoFit/>
          </a:bodyPr>
          <a:lstStyle/>
          <a:p>
            <a:pPr algn="ctr">
              <a:lnSpc>
                <a:spcPts val="8959"/>
              </a:lnSpc>
              <a:spcBef>
                <a:spcPct val="0"/>
              </a:spcBef>
            </a:pPr>
            <a:r>
              <a:rPr lang="en-US" sz="6399">
                <a:solidFill>
                  <a:srgbClr val="000000"/>
                </a:solidFill>
                <a:latin typeface="UD デジタル 教科書体 NK-B" panose="02020700000000000000" pitchFamily="18" charset="-128"/>
                <a:ea typeface="UD デジタル 教科書体 NK-B" panose="02020700000000000000" pitchFamily="18" charset="-128"/>
              </a:rPr>
              <a:t>vs</a:t>
            </a:r>
          </a:p>
        </p:txBody>
      </p:sp>
      <p:sp>
        <p:nvSpPr>
          <p:cNvPr id="6" name="TextBox 6"/>
          <p:cNvSpPr txBox="1"/>
          <p:nvPr/>
        </p:nvSpPr>
        <p:spPr>
          <a:xfrm>
            <a:off x="574098" y="2637455"/>
            <a:ext cx="1330902" cy="550664"/>
          </a:xfrm>
          <a:prstGeom prst="rect">
            <a:avLst/>
          </a:prstGeom>
        </p:spPr>
        <p:txBody>
          <a:bodyPr wrap="square" lIns="0" tIns="0" rIns="0" bIns="0" rtlCol="0" anchor="t">
            <a:spAutoFit/>
          </a:bodyPr>
          <a:lstStyle/>
          <a:p>
            <a:pPr algn="ctr">
              <a:lnSpc>
                <a:spcPts val="4480"/>
              </a:lnSpc>
              <a:spcBef>
                <a:spcPct val="0"/>
              </a:spcBef>
            </a:pPr>
            <a:r>
              <a:rPr lang="en-US" sz="3200" dirty="0">
                <a:solidFill>
                  <a:srgbClr val="000000"/>
                </a:solidFill>
                <a:latin typeface="UD デジタル 教科書体 NK-B" panose="02020700000000000000" pitchFamily="18" charset="-128"/>
                <a:ea typeface="UD デジタル 教科書体 NK-B" panose="02020700000000000000" pitchFamily="18" charset="-128"/>
              </a:rPr>
              <a:t>about</a:t>
            </a:r>
          </a:p>
        </p:txBody>
      </p:sp>
      <p:sp>
        <p:nvSpPr>
          <p:cNvPr id="7" name="TextBox 7"/>
          <p:cNvSpPr txBox="1"/>
          <p:nvPr/>
        </p:nvSpPr>
        <p:spPr>
          <a:xfrm>
            <a:off x="10683012" y="2635185"/>
            <a:ext cx="1330902" cy="550664"/>
          </a:xfrm>
          <a:prstGeom prst="rect">
            <a:avLst/>
          </a:prstGeom>
        </p:spPr>
        <p:txBody>
          <a:bodyPr wrap="square" lIns="0" tIns="0" rIns="0" bIns="0" rtlCol="0" anchor="t">
            <a:spAutoFit/>
          </a:bodyPr>
          <a:lstStyle/>
          <a:p>
            <a:pPr algn="ctr">
              <a:lnSpc>
                <a:spcPts val="4480"/>
              </a:lnSpc>
              <a:spcBef>
                <a:spcPct val="0"/>
              </a:spcBef>
            </a:pPr>
            <a:r>
              <a:rPr lang="en-US" sz="3200" dirty="0">
                <a:solidFill>
                  <a:srgbClr val="000000"/>
                </a:solidFill>
                <a:latin typeface="UD デジタル 教科書体 NK-B" panose="02020700000000000000" pitchFamily="18" charset="-128"/>
                <a:ea typeface="UD デジタル 教科書体 NK-B" panose="02020700000000000000" pitchFamily="18" charset="-128"/>
              </a:rPr>
              <a:t>about</a:t>
            </a:r>
          </a:p>
        </p:txBody>
      </p:sp>
      <p:sp>
        <p:nvSpPr>
          <p:cNvPr id="8" name="B2"/>
          <p:cNvSpPr/>
          <p:nvPr/>
        </p:nvSpPr>
        <p:spPr>
          <a:xfrm>
            <a:off x="2457863" y="3217298"/>
            <a:ext cx="1557399" cy="1379883"/>
          </a:xfrm>
          <a:custGeom>
            <a:avLst/>
            <a:gdLst/>
            <a:ahLst/>
            <a:cxnLst/>
            <a:rect l="l" t="t" r="r" b="b"/>
            <a:pathLst>
              <a:path w="1557399" h="1379883">
                <a:moveTo>
                  <a:pt x="0" y="0"/>
                </a:moveTo>
                <a:lnTo>
                  <a:pt x="1557399" y="0"/>
                </a:lnTo>
                <a:lnTo>
                  <a:pt x="1557399" y="1379883"/>
                </a:lnTo>
                <a:lnTo>
                  <a:pt x="0" y="1379883"/>
                </a:lnTo>
                <a:lnTo>
                  <a:pt x="0" y="0"/>
                </a:lnTo>
                <a:close/>
              </a:path>
            </a:pathLst>
          </a:custGeom>
          <a:blipFill>
            <a:blip r:embed="rId5">
              <a:extLst>
                <a:ext uri="{96DAC541-7B7A-43D3-8B79-37D633B846F1}">
                  <asvg:svgBlip xmlns:asvg="http://schemas.microsoft.com/office/drawing/2016/SVG/main" r:embed="rId6"/>
                </a:ext>
              </a:extLst>
            </a:blip>
            <a:stretch>
              <a:fillRect l="-5857" r="-698411" b="-108779"/>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9" name="B3"/>
          <p:cNvSpPr/>
          <p:nvPr/>
        </p:nvSpPr>
        <p:spPr>
          <a:xfrm>
            <a:off x="4145049" y="3217298"/>
            <a:ext cx="1571248" cy="1392153"/>
          </a:xfrm>
          <a:custGeom>
            <a:avLst/>
            <a:gdLst/>
            <a:ahLst/>
            <a:cxnLst/>
            <a:rect l="l" t="t" r="r" b="b"/>
            <a:pathLst>
              <a:path w="1571248" h="1392153">
                <a:moveTo>
                  <a:pt x="0" y="0"/>
                </a:moveTo>
                <a:lnTo>
                  <a:pt x="1571249" y="0"/>
                </a:lnTo>
                <a:lnTo>
                  <a:pt x="1571249" y="1392154"/>
                </a:lnTo>
                <a:lnTo>
                  <a:pt x="0" y="1392154"/>
                </a:lnTo>
                <a:lnTo>
                  <a:pt x="0" y="0"/>
                </a:lnTo>
                <a:close/>
              </a:path>
            </a:pathLst>
          </a:custGeom>
          <a:blipFill>
            <a:blip r:embed="rId5">
              <a:extLst>
                <a:ext uri="{96DAC541-7B7A-43D3-8B79-37D633B846F1}">
                  <asvg:svgBlip xmlns:asvg="http://schemas.microsoft.com/office/drawing/2016/SVG/main" r:embed="rId6"/>
                </a:ext>
              </a:extLst>
            </a:blip>
            <a:stretch>
              <a:fillRect l="-5857" r="-698411" b="-108779"/>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10" name="B4"/>
          <p:cNvSpPr/>
          <p:nvPr/>
        </p:nvSpPr>
        <p:spPr>
          <a:xfrm>
            <a:off x="5849648" y="3217298"/>
            <a:ext cx="1571248" cy="1392153"/>
          </a:xfrm>
          <a:custGeom>
            <a:avLst/>
            <a:gdLst/>
            <a:ahLst/>
            <a:cxnLst/>
            <a:rect l="l" t="t" r="r" b="b"/>
            <a:pathLst>
              <a:path w="1571248" h="1392153">
                <a:moveTo>
                  <a:pt x="0" y="0"/>
                </a:moveTo>
                <a:lnTo>
                  <a:pt x="1571248" y="0"/>
                </a:lnTo>
                <a:lnTo>
                  <a:pt x="1571248" y="1392154"/>
                </a:lnTo>
                <a:lnTo>
                  <a:pt x="0" y="1392154"/>
                </a:lnTo>
                <a:lnTo>
                  <a:pt x="0" y="0"/>
                </a:lnTo>
                <a:close/>
              </a:path>
            </a:pathLst>
          </a:custGeom>
          <a:blipFill>
            <a:blip r:embed="rId5">
              <a:extLst>
                <a:ext uri="{96DAC541-7B7A-43D3-8B79-37D633B846F1}">
                  <asvg:svgBlip xmlns:asvg="http://schemas.microsoft.com/office/drawing/2016/SVG/main" r:embed="rId6"/>
                </a:ext>
              </a:extLst>
            </a:blip>
            <a:stretch>
              <a:fillRect l="-5857" r="-698411" b="-108779"/>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11" name="TextBox 11"/>
          <p:cNvSpPr txBox="1"/>
          <p:nvPr/>
        </p:nvSpPr>
        <p:spPr>
          <a:xfrm>
            <a:off x="7554246" y="3808600"/>
            <a:ext cx="2018467" cy="830580"/>
          </a:xfrm>
          <a:prstGeom prst="rect">
            <a:avLst/>
          </a:prstGeom>
        </p:spPr>
        <p:txBody>
          <a:bodyPr lIns="0" tIns="0" rIns="0" bIns="0" rtlCol="0" anchor="t">
            <a:spAutoFit/>
          </a:bodyPr>
          <a:lstStyle/>
          <a:p>
            <a:pPr>
              <a:lnSpc>
                <a:spcPts val="6719"/>
              </a:lnSpc>
              <a:spcBef>
                <a:spcPct val="0"/>
              </a:spcBef>
            </a:pPr>
            <a:r>
              <a:rPr lang="en-US" sz="4800">
                <a:solidFill>
                  <a:srgbClr val="000000"/>
                </a:solidFill>
                <a:latin typeface="UD デジタル 教科書体 NK-B" panose="02020700000000000000" pitchFamily="18" charset="-128"/>
                <a:ea typeface="UD デジタル 教科書体 NK-B" panose="02020700000000000000" pitchFamily="18" charset="-128"/>
              </a:rPr>
              <a:t>㎢</a:t>
            </a:r>
          </a:p>
        </p:txBody>
      </p:sp>
      <p:sp>
        <p:nvSpPr>
          <p:cNvPr id="12" name="TextBox 12"/>
          <p:cNvSpPr txBox="1"/>
          <p:nvPr/>
        </p:nvSpPr>
        <p:spPr>
          <a:xfrm>
            <a:off x="1430011" y="3479647"/>
            <a:ext cx="2018467" cy="1377949"/>
          </a:xfrm>
          <a:prstGeom prst="rect">
            <a:avLst/>
          </a:prstGeom>
        </p:spPr>
        <p:txBody>
          <a:bodyPr lIns="0" tIns="0" rIns="0" bIns="0" rtlCol="0" anchor="t">
            <a:spAutoFit/>
          </a:bodyPr>
          <a:lstStyle/>
          <a:p>
            <a:pPr algn="ctr">
              <a:lnSpc>
                <a:spcPts val="11200"/>
              </a:lnSpc>
              <a:spcBef>
                <a:spcPct val="0"/>
              </a:spcBef>
            </a:pPr>
            <a:r>
              <a:rPr lang="en-US" sz="8000" dirty="0">
                <a:solidFill>
                  <a:srgbClr val="000000"/>
                </a:solidFill>
                <a:latin typeface="UD デジタル 教科書体 NK-B" panose="02020700000000000000" pitchFamily="18" charset="-128"/>
                <a:ea typeface="UD デジタル 教科書体 NK-B" panose="02020700000000000000" pitchFamily="18" charset="-128"/>
              </a:rPr>
              <a:t>，</a:t>
            </a:r>
          </a:p>
        </p:txBody>
      </p:sp>
      <p:sp>
        <p:nvSpPr>
          <p:cNvPr id="13" name="B1"/>
          <p:cNvSpPr/>
          <p:nvPr/>
        </p:nvSpPr>
        <p:spPr>
          <a:xfrm>
            <a:off x="590074" y="3217298"/>
            <a:ext cx="1571248" cy="1392153"/>
          </a:xfrm>
          <a:custGeom>
            <a:avLst/>
            <a:gdLst/>
            <a:ahLst/>
            <a:cxnLst/>
            <a:rect l="l" t="t" r="r" b="b"/>
            <a:pathLst>
              <a:path w="1571248" h="1392153">
                <a:moveTo>
                  <a:pt x="0" y="0"/>
                </a:moveTo>
                <a:lnTo>
                  <a:pt x="1571248" y="0"/>
                </a:lnTo>
                <a:lnTo>
                  <a:pt x="1571248" y="1392154"/>
                </a:lnTo>
                <a:lnTo>
                  <a:pt x="0" y="1392154"/>
                </a:lnTo>
                <a:lnTo>
                  <a:pt x="0" y="0"/>
                </a:lnTo>
                <a:close/>
              </a:path>
            </a:pathLst>
          </a:custGeom>
          <a:blipFill>
            <a:blip r:embed="rId5">
              <a:extLst>
                <a:ext uri="{96DAC541-7B7A-43D3-8B79-37D633B846F1}">
                  <asvg:svgBlip xmlns:asvg="http://schemas.microsoft.com/office/drawing/2016/SVG/main" r:embed="rId6"/>
                </a:ext>
              </a:extLst>
            </a:blip>
            <a:stretch>
              <a:fillRect l="-5857" r="-698411" b="-108779"/>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14" name="Freeform 14"/>
          <p:cNvSpPr/>
          <p:nvPr/>
        </p:nvSpPr>
        <p:spPr>
          <a:xfrm>
            <a:off x="10775664" y="3234573"/>
            <a:ext cx="1557399" cy="1379883"/>
          </a:xfrm>
          <a:custGeom>
            <a:avLst/>
            <a:gdLst/>
            <a:ahLst/>
            <a:cxnLst/>
            <a:rect l="l" t="t" r="r" b="b"/>
            <a:pathLst>
              <a:path w="1557399" h="1379883">
                <a:moveTo>
                  <a:pt x="0" y="0"/>
                </a:moveTo>
                <a:lnTo>
                  <a:pt x="1557400" y="0"/>
                </a:lnTo>
                <a:lnTo>
                  <a:pt x="1557400" y="1379883"/>
                </a:lnTo>
                <a:lnTo>
                  <a:pt x="0" y="1379883"/>
                </a:lnTo>
                <a:lnTo>
                  <a:pt x="0" y="0"/>
                </a:lnTo>
                <a:close/>
              </a:path>
            </a:pathLst>
          </a:custGeom>
          <a:blipFill>
            <a:blip r:embed="rId5">
              <a:extLst>
                <a:ext uri="{96DAC541-7B7A-43D3-8B79-37D633B846F1}">
                  <asvg:svgBlip xmlns:asvg="http://schemas.microsoft.com/office/drawing/2016/SVG/main" r:embed="rId6"/>
                </a:ext>
              </a:extLst>
            </a:blip>
            <a:stretch>
              <a:fillRect l="-5857" r="-698411" b="-108779"/>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15" name="Freeform 15"/>
          <p:cNvSpPr/>
          <p:nvPr/>
        </p:nvSpPr>
        <p:spPr>
          <a:xfrm>
            <a:off x="12469373" y="3173030"/>
            <a:ext cx="1571248" cy="1392153"/>
          </a:xfrm>
          <a:custGeom>
            <a:avLst/>
            <a:gdLst/>
            <a:ahLst/>
            <a:cxnLst/>
            <a:rect l="l" t="t" r="r" b="b"/>
            <a:pathLst>
              <a:path w="1571248" h="1392153">
                <a:moveTo>
                  <a:pt x="0" y="0"/>
                </a:moveTo>
                <a:lnTo>
                  <a:pt x="1571248" y="0"/>
                </a:lnTo>
                <a:lnTo>
                  <a:pt x="1571248" y="1392153"/>
                </a:lnTo>
                <a:lnTo>
                  <a:pt x="0" y="1392153"/>
                </a:lnTo>
                <a:lnTo>
                  <a:pt x="0" y="0"/>
                </a:lnTo>
                <a:close/>
              </a:path>
            </a:pathLst>
          </a:custGeom>
          <a:blipFill>
            <a:blip r:embed="rId5">
              <a:extLst>
                <a:ext uri="{96DAC541-7B7A-43D3-8B79-37D633B846F1}">
                  <asvg:svgBlip xmlns:asvg="http://schemas.microsoft.com/office/drawing/2016/SVG/main" r:embed="rId6"/>
                </a:ext>
              </a:extLst>
            </a:blip>
            <a:stretch>
              <a:fillRect l="-5857" r="-698411" b="-108779"/>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16" name="Freeform 16"/>
          <p:cNvSpPr/>
          <p:nvPr/>
        </p:nvSpPr>
        <p:spPr>
          <a:xfrm>
            <a:off x="14173971" y="3173030"/>
            <a:ext cx="1571248" cy="1392153"/>
          </a:xfrm>
          <a:custGeom>
            <a:avLst/>
            <a:gdLst/>
            <a:ahLst/>
            <a:cxnLst/>
            <a:rect l="l" t="t" r="r" b="b"/>
            <a:pathLst>
              <a:path w="1571248" h="1392153">
                <a:moveTo>
                  <a:pt x="0" y="0"/>
                </a:moveTo>
                <a:lnTo>
                  <a:pt x="1571248" y="0"/>
                </a:lnTo>
                <a:lnTo>
                  <a:pt x="1571248" y="1392153"/>
                </a:lnTo>
                <a:lnTo>
                  <a:pt x="0" y="1392153"/>
                </a:lnTo>
                <a:lnTo>
                  <a:pt x="0" y="0"/>
                </a:lnTo>
                <a:close/>
              </a:path>
            </a:pathLst>
          </a:custGeom>
          <a:blipFill>
            <a:blip r:embed="rId5">
              <a:extLst>
                <a:ext uri="{96DAC541-7B7A-43D3-8B79-37D633B846F1}">
                  <asvg:svgBlip xmlns:asvg="http://schemas.microsoft.com/office/drawing/2016/SVG/main" r:embed="rId6"/>
                </a:ext>
              </a:extLst>
            </a:blip>
            <a:stretch>
              <a:fillRect l="-5857" r="-698411" b="-108779"/>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17" name="TextBox 17"/>
          <p:cNvSpPr txBox="1"/>
          <p:nvPr/>
        </p:nvSpPr>
        <p:spPr>
          <a:xfrm>
            <a:off x="15878569" y="3764331"/>
            <a:ext cx="2018467" cy="830580"/>
          </a:xfrm>
          <a:prstGeom prst="rect">
            <a:avLst/>
          </a:prstGeom>
        </p:spPr>
        <p:txBody>
          <a:bodyPr lIns="0" tIns="0" rIns="0" bIns="0" rtlCol="0" anchor="t">
            <a:spAutoFit/>
          </a:bodyPr>
          <a:lstStyle/>
          <a:p>
            <a:pPr>
              <a:lnSpc>
                <a:spcPts val="6719"/>
              </a:lnSpc>
              <a:spcBef>
                <a:spcPct val="0"/>
              </a:spcBef>
            </a:pPr>
            <a:r>
              <a:rPr lang="en-US" sz="4800">
                <a:solidFill>
                  <a:srgbClr val="000000"/>
                </a:solidFill>
                <a:latin typeface="UD デジタル 教科書体 NK-B" panose="02020700000000000000" pitchFamily="18" charset="-128"/>
                <a:ea typeface="UD デジタル 教科書体 NK-B" panose="02020700000000000000" pitchFamily="18" charset="-128"/>
              </a:rPr>
              <a:t>㎢</a:t>
            </a:r>
          </a:p>
        </p:txBody>
      </p:sp>
      <p:sp>
        <p:nvSpPr>
          <p:cNvPr id="20" name="TextBox 20"/>
          <p:cNvSpPr txBox="1"/>
          <p:nvPr/>
        </p:nvSpPr>
        <p:spPr>
          <a:xfrm>
            <a:off x="10761779" y="3035491"/>
            <a:ext cx="1463258" cy="1725695"/>
          </a:xfrm>
          <a:prstGeom prst="rect">
            <a:avLst/>
          </a:prstGeom>
        </p:spPr>
        <p:txBody>
          <a:bodyPr lIns="0" tIns="0" rIns="0" bIns="0" rtlCol="0" anchor="t">
            <a:spAutoFit/>
          </a:bodyPr>
          <a:lstStyle/>
          <a:p>
            <a:pPr algn="ctr">
              <a:lnSpc>
                <a:spcPts val="14151"/>
              </a:lnSpc>
            </a:pPr>
            <a:r>
              <a:rPr lang="en-US" sz="10108" dirty="0">
                <a:solidFill>
                  <a:srgbClr val="000000"/>
                </a:solidFill>
                <a:latin typeface="UD デジタル 教科書体 NK-B" panose="02020700000000000000" pitchFamily="18" charset="-128"/>
                <a:ea typeface="UD デジタル 教科書体 NK-B" panose="02020700000000000000" pitchFamily="18" charset="-128"/>
              </a:rPr>
              <a:t>6</a:t>
            </a:r>
          </a:p>
        </p:txBody>
      </p:sp>
      <p:sp>
        <p:nvSpPr>
          <p:cNvPr id="21" name="TextBox 21"/>
          <p:cNvSpPr txBox="1"/>
          <p:nvPr/>
        </p:nvSpPr>
        <p:spPr>
          <a:xfrm>
            <a:off x="12493119" y="3014550"/>
            <a:ext cx="1463258" cy="1725695"/>
          </a:xfrm>
          <a:prstGeom prst="rect">
            <a:avLst/>
          </a:prstGeom>
        </p:spPr>
        <p:txBody>
          <a:bodyPr lIns="0" tIns="0" rIns="0" bIns="0" rtlCol="0" anchor="t">
            <a:spAutoFit/>
          </a:bodyPr>
          <a:lstStyle/>
          <a:p>
            <a:pPr algn="ctr">
              <a:lnSpc>
                <a:spcPts val="14151"/>
              </a:lnSpc>
            </a:pPr>
            <a:r>
              <a:rPr lang="en-US" sz="10108">
                <a:solidFill>
                  <a:srgbClr val="000000"/>
                </a:solidFill>
                <a:latin typeface="UD デジタル 教科書体 NK-B" panose="02020700000000000000" pitchFamily="18" charset="-128"/>
                <a:ea typeface="UD デジタル 教科書体 NK-B" panose="02020700000000000000" pitchFamily="18" charset="-128"/>
              </a:rPr>
              <a:t>6</a:t>
            </a:r>
          </a:p>
        </p:txBody>
      </p:sp>
      <p:sp>
        <p:nvSpPr>
          <p:cNvPr id="22" name="TextBox 22"/>
          <p:cNvSpPr txBox="1"/>
          <p:nvPr/>
        </p:nvSpPr>
        <p:spPr>
          <a:xfrm>
            <a:off x="14234300" y="3050208"/>
            <a:ext cx="1463258" cy="1725695"/>
          </a:xfrm>
          <a:prstGeom prst="rect">
            <a:avLst/>
          </a:prstGeom>
        </p:spPr>
        <p:txBody>
          <a:bodyPr lIns="0" tIns="0" rIns="0" bIns="0" rtlCol="0" anchor="t">
            <a:spAutoFit/>
          </a:bodyPr>
          <a:lstStyle/>
          <a:p>
            <a:pPr algn="ctr">
              <a:lnSpc>
                <a:spcPts val="14151"/>
              </a:lnSpc>
            </a:pPr>
            <a:r>
              <a:rPr lang="en-US" sz="10108">
                <a:solidFill>
                  <a:srgbClr val="000000"/>
                </a:solidFill>
                <a:latin typeface="UD デジタル 教科書体 NK-B" panose="02020700000000000000" pitchFamily="18" charset="-128"/>
                <a:ea typeface="UD デジタル 教科書体 NK-B" panose="02020700000000000000" pitchFamily="18" charset="-128"/>
              </a:rPr>
              <a:t>9</a:t>
            </a:r>
          </a:p>
        </p:txBody>
      </p:sp>
      <p:sp>
        <p:nvSpPr>
          <p:cNvPr id="25" name="TextBox 4">
            <a:extLst>
              <a:ext uri="{FF2B5EF4-FFF2-40B4-BE49-F238E27FC236}">
                <a16:creationId xmlns:a16="http://schemas.microsoft.com/office/drawing/2014/main" id="{18201C87-6350-137F-2936-771FD5203708}"/>
              </a:ext>
            </a:extLst>
          </p:cNvPr>
          <p:cNvSpPr txBox="1"/>
          <p:nvPr/>
        </p:nvSpPr>
        <p:spPr>
          <a:xfrm>
            <a:off x="626836" y="4380407"/>
            <a:ext cx="14771699" cy="1050784"/>
          </a:xfrm>
          <a:prstGeom prst="rect">
            <a:avLst/>
          </a:prstGeom>
        </p:spPr>
        <p:txBody>
          <a:bodyPr wrap="none" lIns="0" tIns="0" rIns="0" bIns="0" rtlCol="0" anchor="t">
            <a:noAutofit/>
          </a:bodyPr>
          <a:lstStyle/>
          <a:p>
            <a:pPr>
              <a:lnSpc>
                <a:spcPts val="8959"/>
              </a:lnSpc>
              <a:spcBef>
                <a:spcPct val="0"/>
              </a:spcBef>
            </a:pPr>
            <a:r>
              <a:rPr lang="en-US" altLang="ja-JP" sz="2400" dirty="0">
                <a:solidFill>
                  <a:srgbClr val="FF0000"/>
                </a:solidFill>
                <a:latin typeface="UD デジタル 教科書体 NK-B" panose="02020700000000000000" pitchFamily="18" charset="-128"/>
                <a:ea typeface="UD デジタル 教科書体 NK-B" panose="02020700000000000000" pitchFamily="18" charset="-128"/>
              </a:rPr>
              <a:t>※</a:t>
            </a:r>
            <a:r>
              <a:rPr lang="ja-JP" altLang="en-US" sz="2400" dirty="0">
                <a:solidFill>
                  <a:srgbClr val="FF0000"/>
                </a:solidFill>
                <a:latin typeface="UD デジタル 教科書体 NK-B" panose="02020700000000000000" pitchFamily="18" charset="-128"/>
                <a:ea typeface="UD デジタル 教科書体 NK-B" panose="02020700000000000000" pitchFamily="18" charset="-128"/>
              </a:rPr>
              <a:t>先生方へ：</a:t>
            </a:r>
            <a:r>
              <a:rPr lang="en-US" altLang="ja-JP" sz="2400" dirty="0">
                <a:solidFill>
                  <a:srgbClr val="FF0000"/>
                </a:solidFill>
                <a:latin typeface="UD デジタル 教科書体 NK-B" panose="02020700000000000000" pitchFamily="18" charset="-128"/>
                <a:ea typeface="UD デジタル 教科書体 NK-B" panose="02020700000000000000" pitchFamily="18" charset="-128"/>
              </a:rPr>
              <a:t>?</a:t>
            </a:r>
            <a:r>
              <a:rPr lang="ja-JP" altLang="en-US" sz="2400" dirty="0">
                <a:solidFill>
                  <a:srgbClr val="FF0000"/>
                </a:solidFill>
                <a:latin typeface="UD デジタル 教科書体 NK-B" panose="02020700000000000000" pitchFamily="18" charset="-128"/>
                <a:ea typeface="UD デジタル 教科書体 NK-B" panose="02020700000000000000" pitchFamily="18" charset="-128"/>
              </a:rPr>
              <a:t>マークを実際の数値にかえて下さい。入力したらこちらのテキストボックスは削除してください。</a:t>
            </a:r>
            <a:endParaRPr lang="en-US" sz="2400" dirty="0">
              <a:solidFill>
                <a:srgbClr val="FF0000"/>
              </a:solidFill>
              <a:latin typeface="UD デジタル 教科書体 NK-B" panose="02020700000000000000" pitchFamily="18" charset="-128"/>
              <a:ea typeface="UD デジタル 教科書体 NK-B" panose="02020700000000000000" pitchFamily="18" charset="-128"/>
            </a:endParaRPr>
          </a:p>
        </p:txBody>
      </p:sp>
      <p:sp>
        <p:nvSpPr>
          <p:cNvPr id="26" name="2">
            <a:extLst>
              <a:ext uri="{FF2B5EF4-FFF2-40B4-BE49-F238E27FC236}">
                <a16:creationId xmlns:a16="http://schemas.microsoft.com/office/drawing/2014/main" id="{B95E84F0-678F-5258-3396-7737BE5A6346}"/>
              </a:ext>
            </a:extLst>
          </p:cNvPr>
          <p:cNvSpPr txBox="1"/>
          <p:nvPr/>
        </p:nvSpPr>
        <p:spPr>
          <a:xfrm>
            <a:off x="2488476" y="3000123"/>
            <a:ext cx="1463258" cy="1725695"/>
          </a:xfrm>
          <a:prstGeom prst="rect">
            <a:avLst/>
          </a:prstGeom>
        </p:spPr>
        <p:txBody>
          <a:bodyPr lIns="0" tIns="0" rIns="0" bIns="0" rtlCol="0" anchor="t">
            <a:spAutoFit/>
          </a:bodyPr>
          <a:lstStyle/>
          <a:p>
            <a:pPr algn="ctr">
              <a:lnSpc>
                <a:spcPts val="14151"/>
              </a:lnSpc>
            </a:pPr>
            <a:r>
              <a:rPr lang="en-US" altLang="ja-JP" sz="10108" dirty="0">
                <a:solidFill>
                  <a:srgbClr val="000000"/>
                </a:solidFill>
                <a:latin typeface="UD デジタル 教科書体 NK-B" panose="02020700000000000000" pitchFamily="18" charset="-128"/>
                <a:ea typeface="UD デジタル 教科書体 NK-B" panose="02020700000000000000" pitchFamily="18" charset="-128"/>
              </a:rPr>
              <a:t>?</a:t>
            </a:r>
            <a:endParaRPr lang="en-US" sz="10108" dirty="0">
              <a:solidFill>
                <a:srgbClr val="000000"/>
              </a:solidFill>
              <a:latin typeface="UD デジタル 教科書体 NK-B" panose="02020700000000000000" pitchFamily="18" charset="-128"/>
              <a:ea typeface="UD デジタル 教科書体 NK-B" panose="02020700000000000000" pitchFamily="18" charset="-128"/>
            </a:endParaRPr>
          </a:p>
        </p:txBody>
      </p:sp>
      <p:sp>
        <p:nvSpPr>
          <p:cNvPr id="27" name="3">
            <a:extLst>
              <a:ext uri="{FF2B5EF4-FFF2-40B4-BE49-F238E27FC236}">
                <a16:creationId xmlns:a16="http://schemas.microsoft.com/office/drawing/2014/main" id="{6F479791-56F4-C1A8-0C48-10F885155A7E}"/>
              </a:ext>
            </a:extLst>
          </p:cNvPr>
          <p:cNvSpPr txBox="1"/>
          <p:nvPr/>
        </p:nvSpPr>
        <p:spPr>
          <a:xfrm>
            <a:off x="4170585" y="3050526"/>
            <a:ext cx="1463258" cy="1725695"/>
          </a:xfrm>
          <a:prstGeom prst="rect">
            <a:avLst/>
          </a:prstGeom>
        </p:spPr>
        <p:txBody>
          <a:bodyPr lIns="0" tIns="0" rIns="0" bIns="0" rtlCol="0" anchor="t">
            <a:spAutoFit/>
          </a:bodyPr>
          <a:lstStyle/>
          <a:p>
            <a:pPr algn="ctr">
              <a:lnSpc>
                <a:spcPts val="14151"/>
              </a:lnSpc>
            </a:pPr>
            <a:r>
              <a:rPr lang="en-US" altLang="ja-JP" sz="10108" dirty="0">
                <a:solidFill>
                  <a:srgbClr val="000000"/>
                </a:solidFill>
                <a:latin typeface="UD デジタル 教科書体 NK-B" panose="02020700000000000000" pitchFamily="18" charset="-128"/>
                <a:ea typeface="UD デジタル 教科書体 NK-B" panose="02020700000000000000" pitchFamily="18" charset="-128"/>
              </a:rPr>
              <a:t>?</a:t>
            </a:r>
            <a:endParaRPr lang="en-US" sz="10108" dirty="0">
              <a:solidFill>
                <a:srgbClr val="000000"/>
              </a:solidFill>
              <a:latin typeface="UD デジタル 教科書体 NK-B" panose="02020700000000000000" pitchFamily="18" charset="-128"/>
              <a:ea typeface="UD デジタル 教科書体 NK-B" panose="02020700000000000000" pitchFamily="18" charset="-128"/>
            </a:endParaRPr>
          </a:p>
        </p:txBody>
      </p:sp>
      <p:sp>
        <p:nvSpPr>
          <p:cNvPr id="28" name="4">
            <a:extLst>
              <a:ext uri="{FF2B5EF4-FFF2-40B4-BE49-F238E27FC236}">
                <a16:creationId xmlns:a16="http://schemas.microsoft.com/office/drawing/2014/main" id="{93686DF8-CB35-3CEB-F6FE-65E6FD4044E9}"/>
              </a:ext>
            </a:extLst>
          </p:cNvPr>
          <p:cNvSpPr txBox="1"/>
          <p:nvPr/>
        </p:nvSpPr>
        <p:spPr>
          <a:xfrm>
            <a:off x="5852694" y="3042112"/>
            <a:ext cx="1463258" cy="1725695"/>
          </a:xfrm>
          <a:prstGeom prst="rect">
            <a:avLst/>
          </a:prstGeom>
        </p:spPr>
        <p:txBody>
          <a:bodyPr lIns="0" tIns="0" rIns="0" bIns="0" rtlCol="0" anchor="t">
            <a:spAutoFit/>
          </a:bodyPr>
          <a:lstStyle/>
          <a:p>
            <a:pPr algn="ctr">
              <a:lnSpc>
                <a:spcPts val="14151"/>
              </a:lnSpc>
            </a:pPr>
            <a:r>
              <a:rPr lang="en-US" altLang="ja-JP" sz="10108" dirty="0">
                <a:solidFill>
                  <a:srgbClr val="000000"/>
                </a:solidFill>
                <a:latin typeface="UD デジタル 教科書体 NK-B" panose="02020700000000000000" pitchFamily="18" charset="-128"/>
                <a:ea typeface="UD デジタル 教科書体 NK-B" panose="02020700000000000000" pitchFamily="18" charset="-128"/>
              </a:rPr>
              <a:t>?</a:t>
            </a:r>
            <a:endParaRPr lang="en-US" sz="10108" dirty="0">
              <a:solidFill>
                <a:srgbClr val="000000"/>
              </a:solidFill>
              <a:latin typeface="UD デジタル 教科書体 NK-B" panose="02020700000000000000" pitchFamily="18" charset="-128"/>
              <a:ea typeface="UD デジタル 教科書体 NK-B" panose="02020700000000000000" pitchFamily="18" charset="-128"/>
            </a:endParaRPr>
          </a:p>
        </p:txBody>
      </p:sp>
      <p:sp>
        <p:nvSpPr>
          <p:cNvPr id="32" name="1">
            <a:extLst>
              <a:ext uri="{FF2B5EF4-FFF2-40B4-BE49-F238E27FC236}">
                <a16:creationId xmlns:a16="http://schemas.microsoft.com/office/drawing/2014/main" id="{8D43DD03-849E-FE9D-8216-902B940BF1CB}"/>
              </a:ext>
            </a:extLst>
          </p:cNvPr>
          <p:cNvSpPr txBox="1"/>
          <p:nvPr/>
        </p:nvSpPr>
        <p:spPr>
          <a:xfrm>
            <a:off x="626836" y="3003754"/>
            <a:ext cx="1463258" cy="1725695"/>
          </a:xfrm>
          <a:prstGeom prst="rect">
            <a:avLst/>
          </a:prstGeom>
        </p:spPr>
        <p:txBody>
          <a:bodyPr lIns="0" tIns="0" rIns="0" bIns="0" rtlCol="0" anchor="t">
            <a:spAutoFit/>
          </a:bodyPr>
          <a:lstStyle/>
          <a:p>
            <a:pPr algn="ctr">
              <a:lnSpc>
                <a:spcPts val="14151"/>
              </a:lnSpc>
            </a:pPr>
            <a:r>
              <a:rPr lang="en-US" altLang="ja-JP" sz="10108" dirty="0">
                <a:solidFill>
                  <a:srgbClr val="000000"/>
                </a:solidFill>
                <a:latin typeface="UD デジタル 教科書体 NK-B" panose="02020700000000000000" pitchFamily="18" charset="-128"/>
                <a:ea typeface="UD デジタル 教科書体 NK-B" panose="02020700000000000000" pitchFamily="18" charset="-128"/>
              </a:rPr>
              <a:t>?</a:t>
            </a:r>
            <a:endParaRPr lang="en-US" sz="10108" dirty="0">
              <a:solidFill>
                <a:srgbClr val="000000"/>
              </a:solidFill>
              <a:latin typeface="UD デジタル 教科書体 NK-B" panose="02020700000000000000" pitchFamily="18" charset="-128"/>
              <a:ea typeface="UD デジタル 教科書体 NK-B" panose="02020700000000000000" pitchFamily="18" charset="-128"/>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3"/>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childTnLst>
                    </p:cTn>
                  </p:par>
                </p:childTnLst>
              </p:cTn>
              <p:nextCondLst>
                <p:cond evt="onClick" delay="0">
                  <p:tgtEl>
                    <p:spTgt spid="13"/>
                  </p:tgtEl>
                </p:cond>
              </p:nextCondLst>
            </p:seq>
            <p:seq concurrent="1" nextAc="seek">
              <p:cTn id="8" restart="whenNotActive" fill="hold" evtFilter="cancelBubble" nodeType="interactiveSeq">
                <p:stCondLst>
                  <p:cond evt="onClick" delay="0">
                    <p:tgtEl>
                      <p:spTgt spid="8"/>
                    </p:tgtEl>
                  </p:cond>
                </p:stCondLst>
                <p:endSync evt="end" delay="0">
                  <p:rtn val="all"/>
                </p:endSync>
                <p:childTnLst>
                  <p:par>
                    <p:cTn id="9" fill="hold">
                      <p:stCondLst>
                        <p:cond delay="0"/>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childTnLst>
                          </p:cTn>
                        </p:par>
                      </p:childTnLst>
                    </p:cTn>
                  </p:par>
                </p:childTnLst>
              </p:cTn>
              <p:nextCondLst>
                <p:cond evt="onClick" delay="0">
                  <p:tgtEl>
                    <p:spTgt spid="8"/>
                  </p:tgtEl>
                </p:cond>
              </p:nextCondLst>
            </p:seq>
            <p:seq concurrent="1" nextAc="seek">
              <p:cTn id="14" restart="whenNotActive" fill="hold" evtFilter="cancelBubble" nodeType="interactiveSeq">
                <p:stCondLst>
                  <p:cond evt="onClick" delay="0">
                    <p:tgtEl>
                      <p:spTgt spid="9"/>
                    </p:tgtEl>
                  </p:cond>
                </p:stCondLst>
                <p:endSync evt="end" delay="0">
                  <p:rtn val="all"/>
                </p:endSync>
                <p:childTnLst>
                  <p:par>
                    <p:cTn id="15" fill="hold">
                      <p:stCondLst>
                        <p:cond delay="0"/>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childTnLst>
                          </p:cTn>
                        </p:par>
                      </p:childTnLst>
                    </p:cTn>
                  </p:par>
                </p:childTnLst>
              </p:cTn>
              <p:nextCondLst>
                <p:cond evt="onClick" delay="0">
                  <p:tgtEl>
                    <p:spTgt spid="9"/>
                  </p:tgtEl>
                </p:cond>
              </p:nextCondLst>
            </p:seq>
            <p:seq concurrent="1" nextAc="seek">
              <p:cTn id="20" restart="whenNotActive" fill="hold" evtFilter="cancelBubble" nodeType="interactiveSeq">
                <p:stCondLst>
                  <p:cond evt="onClick" delay="0">
                    <p:tgtEl>
                      <p:spTgt spid="10"/>
                    </p:tgtEl>
                  </p:cond>
                </p:stCondLst>
                <p:endSync evt="end" delay="0">
                  <p:rtn val="all"/>
                </p:endSync>
                <p:childTnLst>
                  <p:par>
                    <p:cTn id="21" fill="hold">
                      <p:stCondLst>
                        <p:cond delay="0"/>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500"/>
                                        <p:tgtEl>
                                          <p:spTgt spid="28"/>
                                        </p:tgtEl>
                                      </p:cBhvr>
                                    </p:animEffect>
                                  </p:childTnLst>
                                </p:cTn>
                              </p:par>
                            </p:childTnLst>
                          </p:cTn>
                        </p:par>
                      </p:childTnLst>
                    </p:cTn>
                  </p:par>
                </p:childTnLst>
              </p:cTn>
              <p:nextCondLst>
                <p:cond evt="onClick" delay="0">
                  <p:tgtEl>
                    <p:spTgt spid="10"/>
                  </p:tgtEl>
                </p:cond>
              </p:nextCondLst>
            </p:seq>
          </p:childTnLst>
        </p:cTn>
      </p:par>
    </p:tnLst>
    <p:bldLst>
      <p:bldP spid="26" grpId="0"/>
      <p:bldP spid="27" grpId="0"/>
      <p:bldP spid="28" grpId="0"/>
      <p:bldP spid="3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rot="-1174799">
            <a:off x="6852098" y="6061296"/>
            <a:ext cx="4254953" cy="2836635"/>
          </a:xfrm>
          <a:custGeom>
            <a:avLst/>
            <a:gdLst/>
            <a:ahLst/>
            <a:cxnLst/>
            <a:rect l="l" t="t" r="r" b="b"/>
            <a:pathLst>
              <a:path w="4254953" h="2836635">
                <a:moveTo>
                  <a:pt x="0" y="0"/>
                </a:moveTo>
                <a:lnTo>
                  <a:pt x="4254953" y="0"/>
                </a:lnTo>
                <a:lnTo>
                  <a:pt x="4254953" y="2836635"/>
                </a:lnTo>
                <a:lnTo>
                  <a:pt x="0" y="2836635"/>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3" name="Freeform 3"/>
          <p:cNvSpPr/>
          <p:nvPr/>
        </p:nvSpPr>
        <p:spPr>
          <a:xfrm>
            <a:off x="7400186" y="6219705"/>
            <a:ext cx="3158777" cy="1962390"/>
          </a:xfrm>
          <a:custGeom>
            <a:avLst/>
            <a:gdLst/>
            <a:ahLst/>
            <a:cxnLst/>
            <a:rect l="l" t="t" r="r" b="b"/>
            <a:pathLst>
              <a:path w="3158777" h="1962390">
                <a:moveTo>
                  <a:pt x="0" y="0"/>
                </a:moveTo>
                <a:lnTo>
                  <a:pt x="3158777" y="0"/>
                </a:lnTo>
                <a:lnTo>
                  <a:pt x="3158777" y="1962390"/>
                </a:lnTo>
                <a:lnTo>
                  <a:pt x="0" y="1962390"/>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4" name="TextBox 4"/>
          <p:cNvSpPr txBox="1"/>
          <p:nvPr/>
        </p:nvSpPr>
        <p:spPr>
          <a:xfrm>
            <a:off x="658155" y="2403645"/>
            <a:ext cx="1510391" cy="550664"/>
          </a:xfrm>
          <a:prstGeom prst="rect">
            <a:avLst/>
          </a:prstGeom>
        </p:spPr>
        <p:txBody>
          <a:bodyPr wrap="square" lIns="0" tIns="0" rIns="0" bIns="0" rtlCol="0" anchor="t">
            <a:spAutoFit/>
          </a:bodyPr>
          <a:lstStyle/>
          <a:p>
            <a:pPr algn="ctr">
              <a:lnSpc>
                <a:spcPts val="4480"/>
              </a:lnSpc>
              <a:spcBef>
                <a:spcPct val="0"/>
              </a:spcBef>
            </a:pPr>
            <a:r>
              <a:rPr lang="en-US" sz="3200" dirty="0">
                <a:solidFill>
                  <a:srgbClr val="000000"/>
                </a:solidFill>
                <a:latin typeface="UD デジタル 教科書体 NK-B" panose="02020700000000000000" pitchFamily="18" charset="-128"/>
                <a:ea typeface="UD デジタル 教科書体 NK-B" panose="02020700000000000000" pitchFamily="18" charset="-128"/>
              </a:rPr>
              <a:t>about</a:t>
            </a:r>
          </a:p>
        </p:txBody>
      </p:sp>
      <p:sp>
        <p:nvSpPr>
          <p:cNvPr id="6" name="B2"/>
          <p:cNvSpPr/>
          <p:nvPr/>
        </p:nvSpPr>
        <p:spPr>
          <a:xfrm>
            <a:off x="2683689" y="2941490"/>
            <a:ext cx="1863609" cy="1651190"/>
          </a:xfrm>
          <a:custGeom>
            <a:avLst/>
            <a:gdLst/>
            <a:ahLst/>
            <a:cxnLst/>
            <a:rect l="l" t="t" r="r" b="b"/>
            <a:pathLst>
              <a:path w="2484812" h="2201587">
                <a:moveTo>
                  <a:pt x="0" y="0"/>
                </a:moveTo>
                <a:lnTo>
                  <a:pt x="2484813" y="0"/>
                </a:lnTo>
                <a:lnTo>
                  <a:pt x="2484813" y="2201587"/>
                </a:lnTo>
                <a:lnTo>
                  <a:pt x="0" y="2201587"/>
                </a:lnTo>
                <a:lnTo>
                  <a:pt x="0" y="0"/>
                </a:lnTo>
                <a:close/>
              </a:path>
            </a:pathLst>
          </a:custGeom>
          <a:blipFill>
            <a:blip r:embed="rId6">
              <a:extLst>
                <a:ext uri="{96DAC541-7B7A-43D3-8B79-37D633B846F1}">
                  <asvg:svgBlip xmlns:asvg="http://schemas.microsoft.com/office/drawing/2016/SVG/main" r:embed="rId7"/>
                </a:ext>
              </a:extLst>
            </a:blip>
            <a:stretch>
              <a:fillRect l="-5857" r="-698411" b="-108779"/>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7" name="B3"/>
          <p:cNvSpPr/>
          <p:nvPr/>
        </p:nvSpPr>
        <p:spPr>
          <a:xfrm>
            <a:off x="4851211" y="2941490"/>
            <a:ext cx="1863609" cy="1651190"/>
          </a:xfrm>
          <a:custGeom>
            <a:avLst/>
            <a:gdLst/>
            <a:ahLst/>
            <a:cxnLst/>
            <a:rect l="l" t="t" r="r" b="b"/>
            <a:pathLst>
              <a:path w="2484812" h="2201587">
                <a:moveTo>
                  <a:pt x="0" y="0"/>
                </a:moveTo>
                <a:lnTo>
                  <a:pt x="2484812" y="0"/>
                </a:lnTo>
                <a:lnTo>
                  <a:pt x="2484812" y="2201587"/>
                </a:lnTo>
                <a:lnTo>
                  <a:pt x="0" y="2201587"/>
                </a:lnTo>
                <a:lnTo>
                  <a:pt x="0" y="0"/>
                </a:lnTo>
                <a:close/>
              </a:path>
            </a:pathLst>
          </a:custGeom>
          <a:blipFill>
            <a:blip r:embed="rId6">
              <a:extLst>
                <a:ext uri="{96DAC541-7B7A-43D3-8B79-37D633B846F1}">
                  <asvg:svgBlip xmlns:asvg="http://schemas.microsoft.com/office/drawing/2016/SVG/main" r:embed="rId7"/>
                </a:ext>
              </a:extLst>
            </a:blip>
            <a:stretch>
              <a:fillRect l="-5857" r="-698411" b="-108779"/>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8" name="B4"/>
          <p:cNvSpPr/>
          <p:nvPr/>
        </p:nvSpPr>
        <p:spPr>
          <a:xfrm>
            <a:off x="6876525" y="2941490"/>
            <a:ext cx="1863609" cy="1651190"/>
          </a:xfrm>
          <a:custGeom>
            <a:avLst/>
            <a:gdLst/>
            <a:ahLst/>
            <a:cxnLst/>
            <a:rect l="l" t="t" r="r" b="b"/>
            <a:pathLst>
              <a:path w="2484812" h="2201587">
                <a:moveTo>
                  <a:pt x="0" y="0"/>
                </a:moveTo>
                <a:lnTo>
                  <a:pt x="2484813" y="0"/>
                </a:lnTo>
                <a:lnTo>
                  <a:pt x="2484813" y="2201587"/>
                </a:lnTo>
                <a:lnTo>
                  <a:pt x="0" y="2201587"/>
                </a:lnTo>
                <a:lnTo>
                  <a:pt x="0" y="0"/>
                </a:lnTo>
                <a:close/>
              </a:path>
            </a:pathLst>
          </a:custGeom>
          <a:blipFill>
            <a:blip r:embed="rId6">
              <a:extLst>
                <a:ext uri="{96DAC541-7B7A-43D3-8B79-37D633B846F1}">
                  <asvg:svgBlip xmlns:asvg="http://schemas.microsoft.com/office/drawing/2016/SVG/main" r:embed="rId7"/>
                </a:ext>
              </a:extLst>
            </a:blip>
            <a:stretch>
              <a:fillRect l="-5857" r="-698411" b="-108779"/>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9" name="B5"/>
          <p:cNvSpPr/>
          <p:nvPr/>
        </p:nvSpPr>
        <p:spPr>
          <a:xfrm>
            <a:off x="8954964" y="2941490"/>
            <a:ext cx="1863609" cy="1651190"/>
          </a:xfrm>
          <a:custGeom>
            <a:avLst/>
            <a:gdLst/>
            <a:ahLst/>
            <a:cxnLst/>
            <a:rect l="l" t="t" r="r" b="b"/>
            <a:pathLst>
              <a:path w="2484812" h="2201587">
                <a:moveTo>
                  <a:pt x="0" y="0"/>
                </a:moveTo>
                <a:lnTo>
                  <a:pt x="2484812" y="0"/>
                </a:lnTo>
                <a:lnTo>
                  <a:pt x="2484812" y="2201587"/>
                </a:lnTo>
                <a:lnTo>
                  <a:pt x="0" y="2201587"/>
                </a:lnTo>
                <a:lnTo>
                  <a:pt x="0" y="0"/>
                </a:lnTo>
                <a:close/>
              </a:path>
            </a:pathLst>
          </a:custGeom>
          <a:blipFill>
            <a:blip r:embed="rId6">
              <a:extLst>
                <a:ext uri="{96DAC541-7B7A-43D3-8B79-37D633B846F1}">
                  <asvg:svgBlip xmlns:asvg="http://schemas.microsoft.com/office/drawing/2016/SVG/main" r:embed="rId7"/>
                </a:ext>
              </a:extLst>
            </a:blip>
            <a:stretch>
              <a:fillRect l="-5857" r="-698411" b="-108779"/>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10" name="B6"/>
          <p:cNvSpPr/>
          <p:nvPr/>
        </p:nvSpPr>
        <p:spPr>
          <a:xfrm>
            <a:off x="11201400" y="2945941"/>
            <a:ext cx="1863609" cy="1651190"/>
          </a:xfrm>
          <a:custGeom>
            <a:avLst/>
            <a:gdLst/>
            <a:ahLst/>
            <a:cxnLst/>
            <a:rect l="l" t="t" r="r" b="b"/>
            <a:pathLst>
              <a:path w="2484812" h="2201587">
                <a:moveTo>
                  <a:pt x="0" y="0"/>
                </a:moveTo>
                <a:lnTo>
                  <a:pt x="2484812" y="0"/>
                </a:lnTo>
                <a:lnTo>
                  <a:pt x="2484812" y="2201587"/>
                </a:lnTo>
                <a:lnTo>
                  <a:pt x="0" y="2201587"/>
                </a:lnTo>
                <a:lnTo>
                  <a:pt x="0" y="0"/>
                </a:lnTo>
                <a:close/>
              </a:path>
            </a:pathLst>
          </a:custGeom>
          <a:blipFill>
            <a:blip r:embed="rId6">
              <a:extLst>
                <a:ext uri="{96DAC541-7B7A-43D3-8B79-37D633B846F1}">
                  <asvg:svgBlip xmlns:asvg="http://schemas.microsoft.com/office/drawing/2016/SVG/main" r:embed="rId7"/>
                </a:ext>
              </a:extLst>
            </a:blip>
            <a:stretch>
              <a:fillRect l="-5857" r="-698411" b="-108779"/>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11" name="B7"/>
          <p:cNvSpPr/>
          <p:nvPr/>
        </p:nvSpPr>
        <p:spPr>
          <a:xfrm>
            <a:off x="13332744" y="2941490"/>
            <a:ext cx="1863609" cy="1651190"/>
          </a:xfrm>
          <a:custGeom>
            <a:avLst/>
            <a:gdLst/>
            <a:ahLst/>
            <a:cxnLst/>
            <a:rect l="l" t="t" r="r" b="b"/>
            <a:pathLst>
              <a:path w="2484812" h="2201587">
                <a:moveTo>
                  <a:pt x="0" y="0"/>
                </a:moveTo>
                <a:lnTo>
                  <a:pt x="2484813" y="0"/>
                </a:lnTo>
                <a:lnTo>
                  <a:pt x="2484813" y="2201587"/>
                </a:lnTo>
                <a:lnTo>
                  <a:pt x="0" y="2201587"/>
                </a:lnTo>
                <a:lnTo>
                  <a:pt x="0" y="0"/>
                </a:lnTo>
                <a:close/>
              </a:path>
            </a:pathLst>
          </a:custGeom>
          <a:blipFill>
            <a:blip r:embed="rId6">
              <a:extLst>
                <a:ext uri="{96DAC541-7B7A-43D3-8B79-37D633B846F1}">
                  <asvg:svgBlip xmlns:asvg="http://schemas.microsoft.com/office/drawing/2016/SVG/main" r:embed="rId7"/>
                </a:ext>
              </a:extLst>
            </a:blip>
            <a:stretch>
              <a:fillRect l="-5857" r="-698411" b="-108779"/>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12" name="B8"/>
          <p:cNvSpPr/>
          <p:nvPr/>
        </p:nvSpPr>
        <p:spPr>
          <a:xfrm>
            <a:off x="15358279" y="2941490"/>
            <a:ext cx="1863609" cy="1651190"/>
          </a:xfrm>
          <a:custGeom>
            <a:avLst/>
            <a:gdLst/>
            <a:ahLst/>
            <a:cxnLst/>
            <a:rect l="l" t="t" r="r" b="b"/>
            <a:pathLst>
              <a:path w="2484812" h="2201587">
                <a:moveTo>
                  <a:pt x="0" y="0"/>
                </a:moveTo>
                <a:lnTo>
                  <a:pt x="2484812" y="0"/>
                </a:lnTo>
                <a:lnTo>
                  <a:pt x="2484812" y="2201587"/>
                </a:lnTo>
                <a:lnTo>
                  <a:pt x="0" y="2201587"/>
                </a:lnTo>
                <a:lnTo>
                  <a:pt x="0" y="0"/>
                </a:lnTo>
                <a:close/>
              </a:path>
            </a:pathLst>
          </a:custGeom>
          <a:blipFill>
            <a:blip r:embed="rId6">
              <a:extLst>
                <a:ext uri="{96DAC541-7B7A-43D3-8B79-37D633B846F1}">
                  <asvg:svgBlip xmlns:asvg="http://schemas.microsoft.com/office/drawing/2016/SVG/main" r:embed="rId7"/>
                </a:ext>
              </a:extLst>
            </a:blip>
            <a:stretch>
              <a:fillRect l="-5857" r="-698411" b="-108779"/>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13" name="TextBox 13"/>
          <p:cNvSpPr txBox="1"/>
          <p:nvPr/>
        </p:nvSpPr>
        <p:spPr>
          <a:xfrm>
            <a:off x="3795551" y="3454187"/>
            <a:ext cx="2018467" cy="1371914"/>
          </a:xfrm>
          <a:prstGeom prst="rect">
            <a:avLst/>
          </a:prstGeom>
        </p:spPr>
        <p:txBody>
          <a:bodyPr lIns="0" tIns="0" rIns="0" bIns="0" rtlCol="0" anchor="t">
            <a:spAutoFit/>
          </a:bodyPr>
          <a:lstStyle/>
          <a:p>
            <a:pPr algn="ctr">
              <a:lnSpc>
                <a:spcPts val="11200"/>
              </a:lnSpc>
              <a:spcBef>
                <a:spcPct val="0"/>
              </a:spcBef>
            </a:pPr>
            <a:r>
              <a:rPr lang="en-US" sz="8000" dirty="0">
                <a:solidFill>
                  <a:srgbClr val="000000"/>
                </a:solidFill>
                <a:latin typeface="UD デジタル 教科書体 NK-B" panose="02020700000000000000" pitchFamily="18" charset="-128"/>
                <a:ea typeface="UD デジタル 教科書体 NK-B" panose="02020700000000000000" pitchFamily="18" charset="-128"/>
              </a:rPr>
              <a:t>，</a:t>
            </a:r>
          </a:p>
        </p:txBody>
      </p:sp>
      <p:sp>
        <p:nvSpPr>
          <p:cNvPr id="14" name="TextBox 14"/>
          <p:cNvSpPr txBox="1"/>
          <p:nvPr/>
        </p:nvSpPr>
        <p:spPr>
          <a:xfrm>
            <a:off x="10125011" y="3454187"/>
            <a:ext cx="2018467" cy="1371914"/>
          </a:xfrm>
          <a:prstGeom prst="rect">
            <a:avLst/>
          </a:prstGeom>
        </p:spPr>
        <p:txBody>
          <a:bodyPr lIns="0" tIns="0" rIns="0" bIns="0" rtlCol="0" anchor="t">
            <a:spAutoFit/>
          </a:bodyPr>
          <a:lstStyle/>
          <a:p>
            <a:pPr algn="ctr">
              <a:lnSpc>
                <a:spcPts val="11200"/>
              </a:lnSpc>
              <a:spcBef>
                <a:spcPct val="0"/>
              </a:spcBef>
            </a:pPr>
            <a:r>
              <a:rPr lang="en-US" sz="8000" dirty="0">
                <a:solidFill>
                  <a:srgbClr val="000000"/>
                </a:solidFill>
                <a:latin typeface="UD デジタル 教科書体 NK-B" panose="02020700000000000000" pitchFamily="18" charset="-128"/>
                <a:ea typeface="UD デジタル 教科書体 NK-B" panose="02020700000000000000" pitchFamily="18" charset="-128"/>
              </a:rPr>
              <a:t>，</a:t>
            </a:r>
          </a:p>
        </p:txBody>
      </p:sp>
      <p:sp>
        <p:nvSpPr>
          <p:cNvPr id="15" name="B1"/>
          <p:cNvSpPr/>
          <p:nvPr/>
        </p:nvSpPr>
        <p:spPr>
          <a:xfrm>
            <a:off x="658155" y="2941490"/>
            <a:ext cx="1863609" cy="1651190"/>
          </a:xfrm>
          <a:custGeom>
            <a:avLst/>
            <a:gdLst/>
            <a:ahLst/>
            <a:cxnLst/>
            <a:rect l="l" t="t" r="r" b="b"/>
            <a:pathLst>
              <a:path w="2484812" h="2201587">
                <a:moveTo>
                  <a:pt x="0" y="0"/>
                </a:moveTo>
                <a:lnTo>
                  <a:pt x="2484812" y="0"/>
                </a:lnTo>
                <a:lnTo>
                  <a:pt x="2484812" y="2201587"/>
                </a:lnTo>
                <a:lnTo>
                  <a:pt x="0" y="2201587"/>
                </a:lnTo>
                <a:lnTo>
                  <a:pt x="0" y="0"/>
                </a:lnTo>
                <a:close/>
              </a:path>
            </a:pathLst>
          </a:custGeom>
          <a:blipFill>
            <a:blip r:embed="rId6">
              <a:extLst>
                <a:ext uri="{96DAC541-7B7A-43D3-8B79-37D633B846F1}">
                  <asvg:svgBlip xmlns:asvg="http://schemas.microsoft.com/office/drawing/2016/SVG/main" r:embed="rId7"/>
                </a:ext>
              </a:extLst>
            </a:blip>
            <a:stretch>
              <a:fillRect l="-5857" r="-698411" b="-108779"/>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16" name="TextBox 16"/>
          <p:cNvSpPr txBox="1"/>
          <p:nvPr/>
        </p:nvSpPr>
        <p:spPr>
          <a:xfrm>
            <a:off x="0" y="904875"/>
            <a:ext cx="18288000" cy="1101327"/>
          </a:xfrm>
          <a:prstGeom prst="rect">
            <a:avLst/>
          </a:prstGeom>
        </p:spPr>
        <p:txBody>
          <a:bodyPr wrap="square" lIns="0" tIns="0" rIns="0" bIns="0" rtlCol="0" anchor="t">
            <a:spAutoFit/>
          </a:bodyPr>
          <a:lstStyle/>
          <a:p>
            <a:pPr algn="ctr">
              <a:lnSpc>
                <a:spcPts val="8959"/>
              </a:lnSpc>
              <a:spcBef>
                <a:spcPct val="0"/>
              </a:spcBef>
            </a:pPr>
            <a:r>
              <a:rPr lang="en-US" sz="6000" dirty="0">
                <a:solidFill>
                  <a:srgbClr val="000000"/>
                </a:solidFill>
                <a:latin typeface="UD デジタル 教科書体 NK-B" panose="02020700000000000000" pitchFamily="18" charset="-128"/>
                <a:ea typeface="UD デジタル 教科書体 NK-B" panose="02020700000000000000" pitchFamily="18" charset="-128"/>
              </a:rPr>
              <a:t>How many people live in your prefecture/city?</a:t>
            </a:r>
          </a:p>
        </p:txBody>
      </p:sp>
      <p:sp>
        <p:nvSpPr>
          <p:cNvPr id="17" name="TextBox 4">
            <a:extLst>
              <a:ext uri="{FF2B5EF4-FFF2-40B4-BE49-F238E27FC236}">
                <a16:creationId xmlns:a16="http://schemas.microsoft.com/office/drawing/2014/main" id="{93ACDE70-F70E-8EC6-DE6C-1E2EA21CF668}"/>
              </a:ext>
            </a:extLst>
          </p:cNvPr>
          <p:cNvSpPr txBox="1"/>
          <p:nvPr/>
        </p:nvSpPr>
        <p:spPr>
          <a:xfrm>
            <a:off x="643353" y="4393926"/>
            <a:ext cx="14771699" cy="1050784"/>
          </a:xfrm>
          <a:prstGeom prst="rect">
            <a:avLst/>
          </a:prstGeom>
        </p:spPr>
        <p:txBody>
          <a:bodyPr wrap="none" lIns="0" tIns="0" rIns="0" bIns="0" rtlCol="0" anchor="t">
            <a:noAutofit/>
          </a:bodyPr>
          <a:lstStyle/>
          <a:p>
            <a:pPr>
              <a:lnSpc>
                <a:spcPts val="8959"/>
              </a:lnSpc>
              <a:spcBef>
                <a:spcPct val="0"/>
              </a:spcBef>
            </a:pPr>
            <a:r>
              <a:rPr lang="en-US" altLang="ja-JP" sz="2400" dirty="0">
                <a:solidFill>
                  <a:srgbClr val="FF0000"/>
                </a:solidFill>
                <a:latin typeface="UD デジタル 教科書体 NK-B" panose="02020700000000000000" pitchFamily="18" charset="-128"/>
                <a:ea typeface="UD デジタル 教科書体 NK-B" panose="02020700000000000000" pitchFamily="18" charset="-128"/>
              </a:rPr>
              <a:t>※</a:t>
            </a:r>
            <a:r>
              <a:rPr lang="ja-JP" altLang="en-US" sz="2400" dirty="0">
                <a:solidFill>
                  <a:srgbClr val="FF0000"/>
                </a:solidFill>
                <a:latin typeface="UD デジタル 教科書体 NK-B" panose="02020700000000000000" pitchFamily="18" charset="-128"/>
                <a:ea typeface="UD デジタル 教科書体 NK-B" panose="02020700000000000000" pitchFamily="18" charset="-128"/>
              </a:rPr>
              <a:t>先生方へ：</a:t>
            </a:r>
            <a:r>
              <a:rPr lang="en-US" altLang="ja-JP" sz="2400" dirty="0">
                <a:solidFill>
                  <a:srgbClr val="FF0000"/>
                </a:solidFill>
                <a:latin typeface="UD デジタル 教科書体 NK-B" panose="02020700000000000000" pitchFamily="18" charset="-128"/>
                <a:ea typeface="UD デジタル 教科書体 NK-B" panose="02020700000000000000" pitchFamily="18" charset="-128"/>
              </a:rPr>
              <a:t>?</a:t>
            </a:r>
            <a:r>
              <a:rPr lang="ja-JP" altLang="en-US" sz="2400" dirty="0">
                <a:solidFill>
                  <a:srgbClr val="FF0000"/>
                </a:solidFill>
                <a:latin typeface="UD デジタル 教科書体 NK-B" panose="02020700000000000000" pitchFamily="18" charset="-128"/>
                <a:ea typeface="UD デジタル 教科書体 NK-B" panose="02020700000000000000" pitchFamily="18" charset="-128"/>
              </a:rPr>
              <a:t>マークを実際の数値にかえて下さい。入力したらこちらのテキストボックスは削除してください。</a:t>
            </a:r>
            <a:endParaRPr lang="en-US" sz="2400" dirty="0">
              <a:solidFill>
                <a:srgbClr val="FF0000"/>
              </a:solidFill>
              <a:latin typeface="UD デジタル 教科書体 NK-B" panose="02020700000000000000" pitchFamily="18" charset="-128"/>
              <a:ea typeface="UD デジタル 教科書体 NK-B" panose="02020700000000000000" pitchFamily="18" charset="-128"/>
            </a:endParaRPr>
          </a:p>
        </p:txBody>
      </p:sp>
      <p:sp>
        <p:nvSpPr>
          <p:cNvPr id="18" name="2">
            <a:extLst>
              <a:ext uri="{FF2B5EF4-FFF2-40B4-BE49-F238E27FC236}">
                <a16:creationId xmlns:a16="http://schemas.microsoft.com/office/drawing/2014/main" id="{BF3C3B57-A23E-3C11-98AB-BB88BBA56CBA}"/>
              </a:ext>
            </a:extLst>
          </p:cNvPr>
          <p:cNvSpPr txBox="1"/>
          <p:nvPr/>
        </p:nvSpPr>
        <p:spPr>
          <a:xfrm>
            <a:off x="2897883" y="2951104"/>
            <a:ext cx="1463258" cy="1725695"/>
          </a:xfrm>
          <a:prstGeom prst="rect">
            <a:avLst/>
          </a:prstGeom>
        </p:spPr>
        <p:txBody>
          <a:bodyPr lIns="0" tIns="0" rIns="0" bIns="0" rtlCol="0" anchor="t">
            <a:spAutoFit/>
          </a:bodyPr>
          <a:lstStyle/>
          <a:p>
            <a:pPr algn="ctr">
              <a:lnSpc>
                <a:spcPts val="14151"/>
              </a:lnSpc>
            </a:pPr>
            <a:r>
              <a:rPr lang="en-US" altLang="ja-JP" sz="10108" dirty="0">
                <a:solidFill>
                  <a:srgbClr val="000000"/>
                </a:solidFill>
                <a:latin typeface="UD デジタル 教科書体 NK-B" panose="02020700000000000000" pitchFamily="18" charset="-128"/>
                <a:ea typeface="UD デジタル 教科書体 NK-B" panose="02020700000000000000" pitchFamily="18" charset="-128"/>
              </a:rPr>
              <a:t>?</a:t>
            </a:r>
            <a:endParaRPr lang="en-US" sz="10108" dirty="0">
              <a:solidFill>
                <a:srgbClr val="000000"/>
              </a:solidFill>
              <a:latin typeface="UD デジタル 教科書体 NK-B" panose="02020700000000000000" pitchFamily="18" charset="-128"/>
              <a:ea typeface="UD デジタル 教科書体 NK-B" panose="02020700000000000000" pitchFamily="18" charset="-128"/>
            </a:endParaRPr>
          </a:p>
        </p:txBody>
      </p:sp>
      <p:sp>
        <p:nvSpPr>
          <p:cNvPr id="19" name="3">
            <a:extLst>
              <a:ext uri="{FF2B5EF4-FFF2-40B4-BE49-F238E27FC236}">
                <a16:creationId xmlns:a16="http://schemas.microsoft.com/office/drawing/2014/main" id="{59D024A6-CE6A-4332-0DD7-4A19931C10B3}"/>
              </a:ext>
            </a:extLst>
          </p:cNvPr>
          <p:cNvSpPr txBox="1"/>
          <p:nvPr/>
        </p:nvSpPr>
        <p:spPr>
          <a:xfrm>
            <a:off x="5109026" y="2941490"/>
            <a:ext cx="1463258" cy="1725695"/>
          </a:xfrm>
          <a:prstGeom prst="rect">
            <a:avLst/>
          </a:prstGeom>
        </p:spPr>
        <p:txBody>
          <a:bodyPr lIns="0" tIns="0" rIns="0" bIns="0" rtlCol="0" anchor="t">
            <a:spAutoFit/>
          </a:bodyPr>
          <a:lstStyle/>
          <a:p>
            <a:pPr algn="ctr">
              <a:lnSpc>
                <a:spcPts val="14151"/>
              </a:lnSpc>
            </a:pPr>
            <a:r>
              <a:rPr lang="en-US" altLang="ja-JP" sz="10108" dirty="0">
                <a:solidFill>
                  <a:srgbClr val="000000"/>
                </a:solidFill>
                <a:latin typeface="UD デジタル 教科書体 NK-B" panose="02020700000000000000" pitchFamily="18" charset="-128"/>
                <a:ea typeface="UD デジタル 教科書体 NK-B" panose="02020700000000000000" pitchFamily="18" charset="-128"/>
              </a:rPr>
              <a:t>?</a:t>
            </a:r>
            <a:endParaRPr lang="en-US" sz="10108" dirty="0">
              <a:solidFill>
                <a:srgbClr val="000000"/>
              </a:solidFill>
              <a:latin typeface="UD デジタル 教科書体 NK-B" panose="02020700000000000000" pitchFamily="18" charset="-128"/>
              <a:ea typeface="UD デジタル 教科書体 NK-B" panose="02020700000000000000" pitchFamily="18" charset="-128"/>
            </a:endParaRPr>
          </a:p>
        </p:txBody>
      </p:sp>
      <p:sp>
        <p:nvSpPr>
          <p:cNvPr id="20" name="4">
            <a:extLst>
              <a:ext uri="{FF2B5EF4-FFF2-40B4-BE49-F238E27FC236}">
                <a16:creationId xmlns:a16="http://schemas.microsoft.com/office/drawing/2014/main" id="{BE3AAABE-382F-1230-FA12-1AE62AB6BD92}"/>
              </a:ext>
            </a:extLst>
          </p:cNvPr>
          <p:cNvSpPr txBox="1"/>
          <p:nvPr/>
        </p:nvSpPr>
        <p:spPr>
          <a:xfrm>
            <a:off x="7087427" y="2941431"/>
            <a:ext cx="1463258" cy="1725695"/>
          </a:xfrm>
          <a:prstGeom prst="rect">
            <a:avLst/>
          </a:prstGeom>
        </p:spPr>
        <p:txBody>
          <a:bodyPr lIns="0" tIns="0" rIns="0" bIns="0" rtlCol="0" anchor="t">
            <a:spAutoFit/>
          </a:bodyPr>
          <a:lstStyle/>
          <a:p>
            <a:pPr algn="ctr">
              <a:lnSpc>
                <a:spcPts val="14151"/>
              </a:lnSpc>
            </a:pPr>
            <a:r>
              <a:rPr lang="en-US" altLang="ja-JP" sz="10108" dirty="0">
                <a:solidFill>
                  <a:srgbClr val="000000"/>
                </a:solidFill>
                <a:latin typeface="UD デジタル 教科書体 NK-B" panose="02020700000000000000" pitchFamily="18" charset="-128"/>
                <a:ea typeface="UD デジタル 教科書体 NK-B" panose="02020700000000000000" pitchFamily="18" charset="-128"/>
              </a:rPr>
              <a:t>?</a:t>
            </a:r>
            <a:endParaRPr lang="en-US" sz="10108" dirty="0">
              <a:solidFill>
                <a:srgbClr val="000000"/>
              </a:solidFill>
              <a:latin typeface="UD デジタル 教科書体 NK-B" panose="02020700000000000000" pitchFamily="18" charset="-128"/>
              <a:ea typeface="UD デジタル 教科書体 NK-B" panose="02020700000000000000" pitchFamily="18" charset="-128"/>
            </a:endParaRPr>
          </a:p>
        </p:txBody>
      </p:sp>
      <p:sp>
        <p:nvSpPr>
          <p:cNvPr id="21" name="1">
            <a:extLst>
              <a:ext uri="{FF2B5EF4-FFF2-40B4-BE49-F238E27FC236}">
                <a16:creationId xmlns:a16="http://schemas.microsoft.com/office/drawing/2014/main" id="{731F433C-500D-8CAB-DD72-B90DADBE9718}"/>
              </a:ext>
            </a:extLst>
          </p:cNvPr>
          <p:cNvSpPr txBox="1"/>
          <p:nvPr/>
        </p:nvSpPr>
        <p:spPr>
          <a:xfrm>
            <a:off x="845537" y="2951104"/>
            <a:ext cx="1463258" cy="1725695"/>
          </a:xfrm>
          <a:prstGeom prst="rect">
            <a:avLst/>
          </a:prstGeom>
        </p:spPr>
        <p:txBody>
          <a:bodyPr lIns="0" tIns="0" rIns="0" bIns="0" rtlCol="0" anchor="t">
            <a:spAutoFit/>
          </a:bodyPr>
          <a:lstStyle/>
          <a:p>
            <a:pPr algn="ctr">
              <a:lnSpc>
                <a:spcPts val="14151"/>
              </a:lnSpc>
            </a:pPr>
            <a:r>
              <a:rPr lang="en-US" altLang="ja-JP" sz="10108" dirty="0">
                <a:solidFill>
                  <a:srgbClr val="000000"/>
                </a:solidFill>
                <a:latin typeface="UD デジタル 教科書体 NK-B" panose="02020700000000000000" pitchFamily="18" charset="-128"/>
                <a:ea typeface="UD デジタル 教科書体 NK-B" panose="02020700000000000000" pitchFamily="18" charset="-128"/>
              </a:rPr>
              <a:t>?</a:t>
            </a:r>
            <a:endParaRPr lang="en-US" sz="10108" dirty="0">
              <a:solidFill>
                <a:srgbClr val="000000"/>
              </a:solidFill>
              <a:latin typeface="UD デジタル 教科書体 NK-B" panose="02020700000000000000" pitchFamily="18" charset="-128"/>
              <a:ea typeface="UD デジタル 教科書体 NK-B" panose="02020700000000000000" pitchFamily="18" charset="-128"/>
            </a:endParaRPr>
          </a:p>
        </p:txBody>
      </p:sp>
      <p:sp>
        <p:nvSpPr>
          <p:cNvPr id="22" name="2">
            <a:extLst>
              <a:ext uri="{FF2B5EF4-FFF2-40B4-BE49-F238E27FC236}">
                <a16:creationId xmlns:a16="http://schemas.microsoft.com/office/drawing/2014/main" id="{407AEA8E-B47C-121C-5DDA-FE1F6162D895}"/>
              </a:ext>
            </a:extLst>
          </p:cNvPr>
          <p:cNvSpPr txBox="1"/>
          <p:nvPr/>
        </p:nvSpPr>
        <p:spPr>
          <a:xfrm>
            <a:off x="11461671" y="2941429"/>
            <a:ext cx="1463258" cy="1725695"/>
          </a:xfrm>
          <a:prstGeom prst="rect">
            <a:avLst/>
          </a:prstGeom>
        </p:spPr>
        <p:txBody>
          <a:bodyPr lIns="0" tIns="0" rIns="0" bIns="0" rtlCol="0" anchor="t">
            <a:spAutoFit/>
          </a:bodyPr>
          <a:lstStyle/>
          <a:p>
            <a:pPr algn="ctr">
              <a:lnSpc>
                <a:spcPts val="14151"/>
              </a:lnSpc>
            </a:pPr>
            <a:r>
              <a:rPr lang="en-US" altLang="ja-JP" sz="10108" dirty="0">
                <a:solidFill>
                  <a:srgbClr val="000000"/>
                </a:solidFill>
                <a:latin typeface="UD デジタル 教科書体 NK-B" panose="02020700000000000000" pitchFamily="18" charset="-128"/>
                <a:ea typeface="UD デジタル 教科書体 NK-B" panose="02020700000000000000" pitchFamily="18" charset="-128"/>
              </a:rPr>
              <a:t>?</a:t>
            </a:r>
            <a:endParaRPr lang="en-US" sz="10108" dirty="0">
              <a:solidFill>
                <a:srgbClr val="000000"/>
              </a:solidFill>
              <a:latin typeface="UD デジタル 教科書体 NK-B" panose="02020700000000000000" pitchFamily="18" charset="-128"/>
              <a:ea typeface="UD デジタル 教科書体 NK-B" panose="02020700000000000000" pitchFamily="18" charset="-128"/>
            </a:endParaRPr>
          </a:p>
        </p:txBody>
      </p:sp>
      <p:sp>
        <p:nvSpPr>
          <p:cNvPr id="23" name="3">
            <a:extLst>
              <a:ext uri="{FF2B5EF4-FFF2-40B4-BE49-F238E27FC236}">
                <a16:creationId xmlns:a16="http://schemas.microsoft.com/office/drawing/2014/main" id="{2FB98890-065E-5BDA-989D-723BB53F0B40}"/>
              </a:ext>
            </a:extLst>
          </p:cNvPr>
          <p:cNvSpPr txBox="1"/>
          <p:nvPr/>
        </p:nvSpPr>
        <p:spPr>
          <a:xfrm>
            <a:off x="13604211" y="2962940"/>
            <a:ext cx="1463258" cy="1725695"/>
          </a:xfrm>
          <a:prstGeom prst="rect">
            <a:avLst/>
          </a:prstGeom>
        </p:spPr>
        <p:txBody>
          <a:bodyPr lIns="0" tIns="0" rIns="0" bIns="0" rtlCol="0" anchor="t">
            <a:spAutoFit/>
          </a:bodyPr>
          <a:lstStyle/>
          <a:p>
            <a:pPr algn="ctr">
              <a:lnSpc>
                <a:spcPts val="14151"/>
              </a:lnSpc>
            </a:pPr>
            <a:r>
              <a:rPr lang="en-US" altLang="ja-JP" sz="10108" dirty="0">
                <a:solidFill>
                  <a:srgbClr val="000000"/>
                </a:solidFill>
                <a:latin typeface="UD デジタル 教科書体 NK-B" panose="02020700000000000000" pitchFamily="18" charset="-128"/>
                <a:ea typeface="UD デジタル 教科書体 NK-B" panose="02020700000000000000" pitchFamily="18" charset="-128"/>
              </a:rPr>
              <a:t>?</a:t>
            </a:r>
            <a:endParaRPr lang="en-US" sz="10108" dirty="0">
              <a:solidFill>
                <a:srgbClr val="000000"/>
              </a:solidFill>
              <a:latin typeface="UD デジタル 教科書体 NK-B" panose="02020700000000000000" pitchFamily="18" charset="-128"/>
              <a:ea typeface="UD デジタル 教科書体 NK-B" panose="02020700000000000000" pitchFamily="18" charset="-128"/>
            </a:endParaRPr>
          </a:p>
        </p:txBody>
      </p:sp>
      <p:sp>
        <p:nvSpPr>
          <p:cNvPr id="24" name="4">
            <a:extLst>
              <a:ext uri="{FF2B5EF4-FFF2-40B4-BE49-F238E27FC236}">
                <a16:creationId xmlns:a16="http://schemas.microsoft.com/office/drawing/2014/main" id="{D1E559C6-A848-B2E2-7A17-5FA6DD72F748}"/>
              </a:ext>
            </a:extLst>
          </p:cNvPr>
          <p:cNvSpPr txBox="1"/>
          <p:nvPr/>
        </p:nvSpPr>
        <p:spPr>
          <a:xfrm>
            <a:off x="15549363" y="2964758"/>
            <a:ext cx="1463258" cy="1725695"/>
          </a:xfrm>
          <a:prstGeom prst="rect">
            <a:avLst/>
          </a:prstGeom>
        </p:spPr>
        <p:txBody>
          <a:bodyPr lIns="0" tIns="0" rIns="0" bIns="0" rtlCol="0" anchor="t">
            <a:spAutoFit/>
          </a:bodyPr>
          <a:lstStyle/>
          <a:p>
            <a:pPr algn="ctr">
              <a:lnSpc>
                <a:spcPts val="14151"/>
              </a:lnSpc>
            </a:pPr>
            <a:r>
              <a:rPr lang="en-US" altLang="ja-JP" sz="10108" dirty="0">
                <a:solidFill>
                  <a:srgbClr val="000000"/>
                </a:solidFill>
                <a:latin typeface="UD デジタル 教科書体 NK-B" panose="02020700000000000000" pitchFamily="18" charset="-128"/>
                <a:ea typeface="UD デジタル 教科書体 NK-B" panose="02020700000000000000" pitchFamily="18" charset="-128"/>
              </a:rPr>
              <a:t>?</a:t>
            </a:r>
            <a:endParaRPr lang="en-US" sz="10108" dirty="0">
              <a:solidFill>
                <a:srgbClr val="000000"/>
              </a:solidFill>
              <a:latin typeface="UD デジタル 教科書体 NK-B" panose="02020700000000000000" pitchFamily="18" charset="-128"/>
              <a:ea typeface="UD デジタル 教科書体 NK-B" panose="02020700000000000000" pitchFamily="18" charset="-128"/>
            </a:endParaRPr>
          </a:p>
        </p:txBody>
      </p:sp>
      <p:sp>
        <p:nvSpPr>
          <p:cNvPr id="25" name="1">
            <a:extLst>
              <a:ext uri="{FF2B5EF4-FFF2-40B4-BE49-F238E27FC236}">
                <a16:creationId xmlns:a16="http://schemas.microsoft.com/office/drawing/2014/main" id="{690D11B8-82E6-0624-F9B7-E6F96618DE69}"/>
              </a:ext>
            </a:extLst>
          </p:cNvPr>
          <p:cNvSpPr txBox="1"/>
          <p:nvPr/>
        </p:nvSpPr>
        <p:spPr>
          <a:xfrm>
            <a:off x="9146049" y="2941430"/>
            <a:ext cx="1463258" cy="1725695"/>
          </a:xfrm>
          <a:prstGeom prst="rect">
            <a:avLst/>
          </a:prstGeom>
        </p:spPr>
        <p:txBody>
          <a:bodyPr lIns="0" tIns="0" rIns="0" bIns="0" rtlCol="0" anchor="t">
            <a:spAutoFit/>
          </a:bodyPr>
          <a:lstStyle/>
          <a:p>
            <a:pPr algn="ctr">
              <a:lnSpc>
                <a:spcPts val="14151"/>
              </a:lnSpc>
            </a:pPr>
            <a:r>
              <a:rPr lang="en-US" altLang="ja-JP" sz="10108" dirty="0">
                <a:solidFill>
                  <a:srgbClr val="000000"/>
                </a:solidFill>
                <a:latin typeface="UD デジタル 教科書体 NK-B" panose="02020700000000000000" pitchFamily="18" charset="-128"/>
                <a:ea typeface="UD デジタル 教科書体 NK-B" panose="02020700000000000000" pitchFamily="18" charset="-128"/>
              </a:rPr>
              <a:t>?</a:t>
            </a:r>
            <a:endParaRPr lang="en-US" sz="10108" dirty="0">
              <a:solidFill>
                <a:srgbClr val="000000"/>
              </a:solidFill>
              <a:latin typeface="UD デジタル 教科書体 NK-B" panose="02020700000000000000" pitchFamily="18" charset="-128"/>
              <a:ea typeface="UD デジタル 教科書体 NK-B" panose="02020700000000000000" pitchFamily="18" charset="-128"/>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5"/>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childTnLst>
              </p:cTn>
              <p:nextCondLst>
                <p:cond evt="onClick" delay="0">
                  <p:tgtEl>
                    <p:spTgt spid="15"/>
                  </p:tgtEl>
                </p:cond>
              </p:nextCondLst>
            </p:seq>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childTnLst>
                          </p:cTn>
                        </p:par>
                      </p:childTnLst>
                    </p:cTn>
                  </p:par>
                </p:childTnLst>
              </p:cTn>
              <p:nextCondLst>
                <p:cond evt="onClick" delay="0">
                  <p:tgtEl>
                    <p:spTgt spid="6"/>
                  </p:tgtEl>
                </p:cond>
              </p:nextCondLst>
            </p:seq>
            <p:seq concurrent="1" nextAc="seek">
              <p:cTn id="14" restart="whenNotActive" fill="hold" evtFilter="cancelBubble" nodeType="interactiveSeq">
                <p:stCondLst>
                  <p:cond evt="onClick" delay="0">
                    <p:tgtEl>
                      <p:spTgt spid="7"/>
                    </p:tgtEl>
                  </p:cond>
                </p:stCondLst>
                <p:endSync evt="end" delay="0">
                  <p:rtn val="all"/>
                </p:endSync>
                <p:childTnLst>
                  <p:par>
                    <p:cTn id="15" fill="hold">
                      <p:stCondLst>
                        <p:cond delay="0"/>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childTnLst>
                          </p:cTn>
                        </p:par>
                      </p:childTnLst>
                    </p:cTn>
                  </p:par>
                </p:childTnLst>
              </p:cTn>
              <p:nextCondLst>
                <p:cond evt="onClick" delay="0">
                  <p:tgtEl>
                    <p:spTgt spid="7"/>
                  </p:tgtEl>
                </p:cond>
              </p:nextCondLst>
            </p:seq>
            <p:seq concurrent="1" nextAc="seek">
              <p:cTn id="20" restart="whenNotActive" fill="hold" evtFilter="cancelBubble" nodeType="interactiveSeq">
                <p:stCondLst>
                  <p:cond evt="onClick" delay="0">
                    <p:tgtEl>
                      <p:spTgt spid="8"/>
                    </p:tgtEl>
                  </p:cond>
                </p:stCondLst>
                <p:endSync evt="end" delay="0">
                  <p:rtn val="all"/>
                </p:endSync>
                <p:childTnLst>
                  <p:par>
                    <p:cTn id="21" fill="hold">
                      <p:stCondLst>
                        <p:cond delay="0"/>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childTnLst>
                          </p:cTn>
                        </p:par>
                      </p:childTnLst>
                    </p:cTn>
                  </p:par>
                </p:childTnLst>
              </p:cTn>
              <p:nextCondLst>
                <p:cond evt="onClick" delay="0">
                  <p:tgtEl>
                    <p:spTgt spid="8"/>
                  </p:tgtEl>
                </p:cond>
              </p:nextCondLst>
            </p:seq>
            <p:seq concurrent="1" nextAc="seek">
              <p:cTn id="26" restart="whenNotActive" fill="hold" evtFilter="cancelBubble" nodeType="interactiveSeq">
                <p:stCondLst>
                  <p:cond evt="onClick" delay="0">
                    <p:tgtEl>
                      <p:spTgt spid="9"/>
                    </p:tgtEl>
                  </p:cond>
                </p:stCondLst>
                <p:endSync evt="end" delay="0">
                  <p:rtn val="all"/>
                </p:endSync>
                <p:childTnLst>
                  <p:par>
                    <p:cTn id="27" fill="hold">
                      <p:stCondLst>
                        <p:cond delay="0"/>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childTnLst>
                          </p:cTn>
                        </p:par>
                      </p:childTnLst>
                    </p:cTn>
                  </p:par>
                </p:childTnLst>
              </p:cTn>
              <p:nextCondLst>
                <p:cond evt="onClick" delay="0">
                  <p:tgtEl>
                    <p:spTgt spid="9"/>
                  </p:tgtEl>
                </p:cond>
              </p:nextCondLst>
            </p:seq>
            <p:seq concurrent="1" nextAc="seek">
              <p:cTn id="32" restart="whenNotActive" fill="hold" evtFilter="cancelBubble" nodeType="interactiveSeq">
                <p:stCondLst>
                  <p:cond evt="onClick" delay="0">
                    <p:tgtEl>
                      <p:spTgt spid="10"/>
                    </p:tgtEl>
                  </p:cond>
                </p:stCondLst>
                <p:endSync evt="end" delay="0">
                  <p:rtn val="all"/>
                </p:endSync>
                <p:childTnLst>
                  <p:par>
                    <p:cTn id="33" fill="hold">
                      <p:stCondLst>
                        <p:cond delay="0"/>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500"/>
                                        <p:tgtEl>
                                          <p:spTgt spid="22"/>
                                        </p:tgtEl>
                                      </p:cBhvr>
                                    </p:animEffect>
                                  </p:childTnLst>
                                </p:cTn>
                              </p:par>
                            </p:childTnLst>
                          </p:cTn>
                        </p:par>
                      </p:childTnLst>
                    </p:cTn>
                  </p:par>
                </p:childTnLst>
              </p:cTn>
              <p:nextCondLst>
                <p:cond evt="onClick" delay="0">
                  <p:tgtEl>
                    <p:spTgt spid="10"/>
                  </p:tgtEl>
                </p:cond>
              </p:nextCondLst>
            </p:seq>
            <p:seq concurrent="1" nextAc="seek">
              <p:cTn id="38" restart="whenNotActive" fill="hold" evtFilter="cancelBubble" nodeType="interactiveSeq">
                <p:stCondLst>
                  <p:cond evt="onClick" delay="0">
                    <p:tgtEl>
                      <p:spTgt spid="11"/>
                    </p:tgtEl>
                  </p:cond>
                </p:stCondLst>
                <p:endSync evt="end" delay="0">
                  <p:rtn val="all"/>
                </p:endSync>
                <p:childTnLst>
                  <p:par>
                    <p:cTn id="39" fill="hold">
                      <p:stCondLst>
                        <p:cond delay="0"/>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500"/>
                                        <p:tgtEl>
                                          <p:spTgt spid="23"/>
                                        </p:tgtEl>
                                      </p:cBhvr>
                                    </p:animEffect>
                                  </p:childTnLst>
                                </p:cTn>
                              </p:par>
                            </p:childTnLst>
                          </p:cTn>
                        </p:par>
                      </p:childTnLst>
                    </p:cTn>
                  </p:par>
                </p:childTnLst>
              </p:cTn>
              <p:nextCondLst>
                <p:cond evt="onClick" delay="0">
                  <p:tgtEl>
                    <p:spTgt spid="11"/>
                  </p:tgtEl>
                </p:cond>
              </p:nextCondLst>
            </p:seq>
            <p:seq concurrent="1" nextAc="seek">
              <p:cTn id="44" restart="whenNotActive" fill="hold" evtFilter="cancelBubble" nodeType="interactiveSeq">
                <p:stCondLst>
                  <p:cond evt="onClick" delay="0">
                    <p:tgtEl>
                      <p:spTgt spid="12"/>
                    </p:tgtEl>
                  </p:cond>
                </p:stCondLst>
                <p:endSync evt="end" delay="0">
                  <p:rtn val="all"/>
                </p:endSync>
                <p:childTnLst>
                  <p:par>
                    <p:cTn id="45" fill="hold">
                      <p:stCondLst>
                        <p:cond delay="0"/>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500"/>
                                        <p:tgtEl>
                                          <p:spTgt spid="24"/>
                                        </p:tgtEl>
                                      </p:cBhvr>
                                    </p:animEffect>
                                  </p:childTnLst>
                                </p:cTn>
                              </p:par>
                            </p:childTnLst>
                          </p:cTn>
                        </p:par>
                      </p:childTnLst>
                    </p:cTn>
                  </p:par>
                </p:childTnLst>
              </p:cTn>
              <p:nextCondLst>
                <p:cond evt="onClick" delay="0">
                  <p:tgtEl>
                    <p:spTgt spid="12"/>
                  </p:tgtEl>
                </p:cond>
              </p:nextCondLst>
            </p:seq>
          </p:childTnLst>
        </p:cTn>
      </p:par>
    </p:tnLst>
    <p:bldLst>
      <p:bldP spid="18" grpId="0"/>
      <p:bldP spid="19" grpId="0"/>
      <p:bldP spid="20" grpId="0"/>
      <p:bldP spid="21" grpId="0"/>
      <p:bldP spid="22" grpId="0"/>
      <p:bldP spid="23" grpId="0"/>
      <p:bldP spid="24" grpId="0"/>
      <p:bldP spid="2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659940" y="4498014"/>
            <a:ext cx="1065609" cy="944149"/>
          </a:xfrm>
          <a:custGeom>
            <a:avLst/>
            <a:gdLst/>
            <a:ahLst/>
            <a:cxnLst/>
            <a:rect l="l" t="t" r="r" b="b"/>
            <a:pathLst>
              <a:path w="1065609" h="944149">
                <a:moveTo>
                  <a:pt x="0" y="0"/>
                </a:moveTo>
                <a:lnTo>
                  <a:pt x="1065610" y="0"/>
                </a:lnTo>
                <a:lnTo>
                  <a:pt x="1065610" y="944149"/>
                </a:lnTo>
                <a:lnTo>
                  <a:pt x="0" y="944149"/>
                </a:lnTo>
                <a:lnTo>
                  <a:pt x="0" y="0"/>
                </a:lnTo>
                <a:close/>
              </a:path>
            </a:pathLst>
          </a:custGeom>
          <a:blipFill>
            <a:blip r:embed="rId2">
              <a:extLst>
                <a:ext uri="{96DAC541-7B7A-43D3-8B79-37D633B846F1}">
                  <asvg:svgBlip xmlns:asvg="http://schemas.microsoft.com/office/drawing/2016/SVG/main" r:embed="rId3"/>
                </a:ext>
              </a:extLst>
            </a:blip>
            <a:stretch>
              <a:fillRect l="-5857" r="-698411" b="-108779"/>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3" name="Freeform 3"/>
          <p:cNvSpPr/>
          <p:nvPr/>
        </p:nvSpPr>
        <p:spPr>
          <a:xfrm>
            <a:off x="3116379" y="6106991"/>
            <a:ext cx="2409498" cy="3069424"/>
          </a:xfrm>
          <a:custGeom>
            <a:avLst/>
            <a:gdLst/>
            <a:ahLst/>
            <a:cxnLst/>
            <a:rect l="l" t="t" r="r" b="b"/>
            <a:pathLst>
              <a:path w="2409498" h="3069424">
                <a:moveTo>
                  <a:pt x="0" y="0"/>
                </a:moveTo>
                <a:lnTo>
                  <a:pt x="2409497" y="0"/>
                </a:lnTo>
                <a:lnTo>
                  <a:pt x="2409497" y="3069424"/>
                </a:lnTo>
                <a:lnTo>
                  <a:pt x="0" y="3069424"/>
                </a:lnTo>
                <a:lnTo>
                  <a:pt x="0" y="0"/>
                </a:lnTo>
                <a:close/>
              </a:path>
            </a:pathLst>
          </a:custGeom>
          <a:blipFill>
            <a:blip r:embed="rId4"/>
            <a:stretch>
              <a:fillRect/>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4" name="Freeform 4"/>
          <p:cNvSpPr/>
          <p:nvPr/>
        </p:nvSpPr>
        <p:spPr>
          <a:xfrm>
            <a:off x="12391420" y="6849097"/>
            <a:ext cx="2147517" cy="2231186"/>
          </a:xfrm>
          <a:custGeom>
            <a:avLst/>
            <a:gdLst/>
            <a:ahLst/>
            <a:cxnLst/>
            <a:rect l="l" t="t" r="r" b="b"/>
            <a:pathLst>
              <a:path w="2147517" h="2231186">
                <a:moveTo>
                  <a:pt x="0" y="0"/>
                </a:moveTo>
                <a:lnTo>
                  <a:pt x="2147517" y="0"/>
                </a:lnTo>
                <a:lnTo>
                  <a:pt x="2147517" y="2231187"/>
                </a:lnTo>
                <a:lnTo>
                  <a:pt x="0" y="2231187"/>
                </a:lnTo>
                <a:lnTo>
                  <a:pt x="0" y="0"/>
                </a:lnTo>
                <a:close/>
              </a:path>
            </a:pathLst>
          </a:custGeom>
          <a:blipFill>
            <a:blip r:embed="rId5">
              <a:alphaModFix amt="75000"/>
              <a:extLst>
                <a:ext uri="{96DAC541-7B7A-43D3-8B79-37D633B846F1}">
                  <asvg:svgBlip xmlns:asvg="http://schemas.microsoft.com/office/drawing/2016/SVG/main" r:embed="rId6"/>
                </a:ext>
              </a:extLst>
            </a:blip>
            <a:stretch>
              <a:fillRect/>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5" name="TextBox 5"/>
          <p:cNvSpPr txBox="1"/>
          <p:nvPr/>
        </p:nvSpPr>
        <p:spPr>
          <a:xfrm>
            <a:off x="7810628" y="4623853"/>
            <a:ext cx="2018467" cy="830580"/>
          </a:xfrm>
          <a:prstGeom prst="rect">
            <a:avLst/>
          </a:prstGeom>
        </p:spPr>
        <p:txBody>
          <a:bodyPr lIns="0" tIns="0" rIns="0" bIns="0" rtlCol="0" anchor="t">
            <a:spAutoFit/>
          </a:bodyPr>
          <a:lstStyle/>
          <a:p>
            <a:pPr>
              <a:lnSpc>
                <a:spcPts val="6719"/>
              </a:lnSpc>
              <a:spcBef>
                <a:spcPct val="0"/>
              </a:spcBef>
            </a:pPr>
            <a:r>
              <a:rPr lang="en-US" sz="4800">
                <a:solidFill>
                  <a:srgbClr val="000000"/>
                </a:solidFill>
                <a:latin typeface="UD デジタル 教科書体 NK-B" panose="02020700000000000000" pitchFamily="18" charset="-128"/>
                <a:ea typeface="UD デジタル 教科書体 NK-B" panose="02020700000000000000" pitchFamily="18" charset="-128"/>
              </a:rPr>
              <a:t>㎡</a:t>
            </a:r>
          </a:p>
        </p:txBody>
      </p:sp>
      <p:sp>
        <p:nvSpPr>
          <p:cNvPr id="6" name="TextBox 6"/>
          <p:cNvSpPr txBox="1"/>
          <p:nvPr/>
        </p:nvSpPr>
        <p:spPr>
          <a:xfrm>
            <a:off x="0" y="966085"/>
            <a:ext cx="18288000" cy="1988160"/>
          </a:xfrm>
          <a:prstGeom prst="rect">
            <a:avLst/>
          </a:prstGeom>
        </p:spPr>
        <p:txBody>
          <a:bodyPr lIns="0" tIns="0" rIns="0" bIns="0" rtlCol="0" anchor="t">
            <a:spAutoFit/>
          </a:bodyPr>
          <a:lstStyle/>
          <a:p>
            <a:pPr algn="ctr">
              <a:lnSpc>
                <a:spcPts val="8016"/>
              </a:lnSpc>
            </a:pPr>
            <a:r>
              <a:rPr lang="en-US" sz="5725" dirty="0">
                <a:solidFill>
                  <a:srgbClr val="000000"/>
                </a:solidFill>
                <a:latin typeface="UD デジタル 教科書体 NK-B" panose="02020700000000000000" pitchFamily="18" charset="-128"/>
                <a:ea typeface="UD デジタル 教科書体 NK-B" panose="02020700000000000000" pitchFamily="18" charset="-128"/>
              </a:rPr>
              <a:t>Which is larger, </a:t>
            </a:r>
          </a:p>
          <a:p>
            <a:pPr algn="ctr">
              <a:lnSpc>
                <a:spcPts val="8016"/>
              </a:lnSpc>
              <a:spcBef>
                <a:spcPct val="0"/>
              </a:spcBef>
            </a:pPr>
            <a:r>
              <a:rPr lang="en-US" sz="5725" dirty="0">
                <a:solidFill>
                  <a:srgbClr val="000000"/>
                </a:solidFill>
                <a:latin typeface="UD デジタル 教科書体 NK-B" panose="02020700000000000000" pitchFamily="18" charset="-128"/>
                <a:ea typeface="UD デジタル 教科書体 NK-B" panose="02020700000000000000" pitchFamily="18" charset="-128"/>
              </a:rPr>
              <a:t>Tokyo Disney Land or Universal Studio</a:t>
            </a:r>
            <a:r>
              <a:rPr lang="ja-JP" altLang="en-US" sz="5725" dirty="0">
                <a:solidFill>
                  <a:srgbClr val="000000"/>
                </a:solidFill>
                <a:latin typeface="UD デジタル 教科書体 NK-B" panose="02020700000000000000" pitchFamily="18" charset="-128"/>
                <a:ea typeface="UD デジタル 教科書体 NK-B" panose="02020700000000000000" pitchFamily="18" charset="-128"/>
              </a:rPr>
              <a:t>ｓ</a:t>
            </a:r>
            <a:r>
              <a:rPr lang="en-US" sz="5725" dirty="0">
                <a:solidFill>
                  <a:srgbClr val="000000"/>
                </a:solidFill>
                <a:latin typeface="UD デジタル 教科書体 NK-B" panose="02020700000000000000" pitchFamily="18" charset="-128"/>
                <a:ea typeface="UD デジタル 教科書体 NK-B" panose="02020700000000000000" pitchFamily="18" charset="-128"/>
              </a:rPr>
              <a:t> Japan?</a:t>
            </a:r>
          </a:p>
        </p:txBody>
      </p:sp>
      <p:sp>
        <p:nvSpPr>
          <p:cNvPr id="7" name="TextBox 7"/>
          <p:cNvSpPr txBox="1"/>
          <p:nvPr/>
        </p:nvSpPr>
        <p:spPr>
          <a:xfrm>
            <a:off x="8164928" y="7231867"/>
            <a:ext cx="1309866" cy="1101327"/>
          </a:xfrm>
          <a:prstGeom prst="rect">
            <a:avLst/>
          </a:prstGeom>
        </p:spPr>
        <p:txBody>
          <a:bodyPr wrap="square" lIns="0" tIns="0" rIns="0" bIns="0" rtlCol="0" anchor="t">
            <a:spAutoFit/>
          </a:bodyPr>
          <a:lstStyle/>
          <a:p>
            <a:pPr algn="ctr">
              <a:lnSpc>
                <a:spcPts val="8959"/>
              </a:lnSpc>
              <a:spcBef>
                <a:spcPct val="0"/>
              </a:spcBef>
            </a:pPr>
            <a:r>
              <a:rPr lang="en-US" sz="6399" dirty="0">
                <a:solidFill>
                  <a:srgbClr val="000000"/>
                </a:solidFill>
                <a:latin typeface="UD デジタル 教科書体 NK-B" panose="02020700000000000000" pitchFamily="18" charset="-128"/>
                <a:ea typeface="UD デジタル 教科書体 NK-B" panose="02020700000000000000" pitchFamily="18" charset="-128"/>
              </a:rPr>
              <a:t>vs</a:t>
            </a:r>
          </a:p>
        </p:txBody>
      </p:sp>
      <p:sp>
        <p:nvSpPr>
          <p:cNvPr id="8" name="TextBox 8"/>
          <p:cNvSpPr txBox="1"/>
          <p:nvPr/>
        </p:nvSpPr>
        <p:spPr>
          <a:xfrm>
            <a:off x="659940" y="3789041"/>
            <a:ext cx="1362588" cy="550664"/>
          </a:xfrm>
          <a:prstGeom prst="rect">
            <a:avLst/>
          </a:prstGeom>
        </p:spPr>
        <p:txBody>
          <a:bodyPr wrap="square" lIns="0" tIns="0" rIns="0" bIns="0" rtlCol="0" anchor="t">
            <a:spAutoFit/>
          </a:bodyPr>
          <a:lstStyle/>
          <a:p>
            <a:pPr algn="ctr">
              <a:lnSpc>
                <a:spcPts val="4480"/>
              </a:lnSpc>
              <a:spcBef>
                <a:spcPct val="0"/>
              </a:spcBef>
            </a:pPr>
            <a:r>
              <a:rPr lang="en-US" sz="3200" dirty="0">
                <a:solidFill>
                  <a:srgbClr val="000000"/>
                </a:solidFill>
                <a:latin typeface="UD デジタル 教科書体 NK-B" panose="02020700000000000000" pitchFamily="18" charset="-128"/>
                <a:ea typeface="UD デジタル 教科書体 NK-B" panose="02020700000000000000" pitchFamily="18" charset="-128"/>
              </a:rPr>
              <a:t>about</a:t>
            </a:r>
          </a:p>
        </p:txBody>
      </p:sp>
      <p:sp>
        <p:nvSpPr>
          <p:cNvPr id="9" name="TextBox 9"/>
          <p:cNvSpPr txBox="1"/>
          <p:nvPr/>
        </p:nvSpPr>
        <p:spPr>
          <a:xfrm rot="-900723">
            <a:off x="1950488" y="6543165"/>
            <a:ext cx="2143086" cy="978510"/>
          </a:xfrm>
          <a:prstGeom prst="rect">
            <a:avLst/>
          </a:prstGeom>
          <a:solidFill>
            <a:srgbClr val="FFFF00"/>
          </a:solidFill>
        </p:spPr>
        <p:txBody>
          <a:bodyPr wrap="square" lIns="0" tIns="0" rIns="0" bIns="0" rtlCol="0" anchor="t">
            <a:spAutoFit/>
          </a:bodyPr>
          <a:lstStyle/>
          <a:p>
            <a:pPr algn="ctr">
              <a:lnSpc>
                <a:spcPts val="8016"/>
              </a:lnSpc>
              <a:spcBef>
                <a:spcPct val="0"/>
              </a:spcBef>
            </a:pPr>
            <a:r>
              <a:rPr lang="en-US" sz="5725" dirty="0">
                <a:solidFill>
                  <a:srgbClr val="000000"/>
                </a:solidFill>
                <a:latin typeface="UD デジタル 教科書体 NK-B" panose="02020700000000000000" pitchFamily="18" charset="-128"/>
                <a:ea typeface="UD デジタル 教科書体 NK-B" panose="02020700000000000000" pitchFamily="18" charset="-128"/>
              </a:rPr>
              <a:t>TDL</a:t>
            </a:r>
          </a:p>
        </p:txBody>
      </p:sp>
      <p:sp>
        <p:nvSpPr>
          <p:cNvPr id="10" name="TextBox 10"/>
          <p:cNvSpPr txBox="1"/>
          <p:nvPr/>
        </p:nvSpPr>
        <p:spPr>
          <a:xfrm rot="-900723">
            <a:off x="13933954" y="6543165"/>
            <a:ext cx="2036813" cy="978510"/>
          </a:xfrm>
          <a:prstGeom prst="rect">
            <a:avLst/>
          </a:prstGeom>
          <a:solidFill>
            <a:srgbClr val="FFFF00"/>
          </a:solidFill>
        </p:spPr>
        <p:txBody>
          <a:bodyPr wrap="square" lIns="0" tIns="0" rIns="0" bIns="0" rtlCol="0" anchor="t">
            <a:spAutoFit/>
          </a:bodyPr>
          <a:lstStyle/>
          <a:p>
            <a:pPr algn="ctr">
              <a:lnSpc>
                <a:spcPts val="8016"/>
              </a:lnSpc>
              <a:spcBef>
                <a:spcPct val="0"/>
              </a:spcBef>
            </a:pPr>
            <a:r>
              <a:rPr lang="en-US" sz="5725" dirty="0">
                <a:solidFill>
                  <a:srgbClr val="000000"/>
                </a:solidFill>
                <a:latin typeface="UD デジタル 教科書体 NK-B" panose="02020700000000000000" pitchFamily="18" charset="-128"/>
                <a:ea typeface="UD デジタル 教科書体 NK-B" panose="02020700000000000000" pitchFamily="18" charset="-128"/>
              </a:rPr>
              <a:t>USJ</a:t>
            </a:r>
          </a:p>
        </p:txBody>
      </p:sp>
      <p:sp>
        <p:nvSpPr>
          <p:cNvPr id="11" name="Freeform 11"/>
          <p:cNvSpPr/>
          <p:nvPr/>
        </p:nvSpPr>
        <p:spPr>
          <a:xfrm>
            <a:off x="1835046" y="4510285"/>
            <a:ext cx="1065609" cy="944149"/>
          </a:xfrm>
          <a:custGeom>
            <a:avLst/>
            <a:gdLst/>
            <a:ahLst/>
            <a:cxnLst/>
            <a:rect l="l" t="t" r="r" b="b"/>
            <a:pathLst>
              <a:path w="1065609" h="944149">
                <a:moveTo>
                  <a:pt x="0" y="0"/>
                </a:moveTo>
                <a:lnTo>
                  <a:pt x="1065609" y="0"/>
                </a:lnTo>
                <a:lnTo>
                  <a:pt x="1065609" y="944148"/>
                </a:lnTo>
                <a:lnTo>
                  <a:pt x="0" y="944148"/>
                </a:lnTo>
                <a:lnTo>
                  <a:pt x="0" y="0"/>
                </a:lnTo>
                <a:close/>
              </a:path>
            </a:pathLst>
          </a:custGeom>
          <a:blipFill>
            <a:blip r:embed="rId2">
              <a:extLst>
                <a:ext uri="{96DAC541-7B7A-43D3-8B79-37D633B846F1}">
                  <asvg:svgBlip xmlns:asvg="http://schemas.microsoft.com/office/drawing/2016/SVG/main" r:embed="rId3"/>
                </a:ext>
              </a:extLst>
            </a:blip>
            <a:stretch>
              <a:fillRect l="-5857" r="-698411" b="-108779"/>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12" name="Freeform 12"/>
          <p:cNvSpPr/>
          <p:nvPr/>
        </p:nvSpPr>
        <p:spPr>
          <a:xfrm>
            <a:off x="3010152" y="4522555"/>
            <a:ext cx="1065609" cy="944149"/>
          </a:xfrm>
          <a:custGeom>
            <a:avLst/>
            <a:gdLst/>
            <a:ahLst/>
            <a:cxnLst/>
            <a:rect l="l" t="t" r="r" b="b"/>
            <a:pathLst>
              <a:path w="1065609" h="944149">
                <a:moveTo>
                  <a:pt x="0" y="0"/>
                </a:moveTo>
                <a:lnTo>
                  <a:pt x="1065609" y="0"/>
                </a:lnTo>
                <a:lnTo>
                  <a:pt x="1065609" y="944149"/>
                </a:lnTo>
                <a:lnTo>
                  <a:pt x="0" y="944149"/>
                </a:lnTo>
                <a:lnTo>
                  <a:pt x="0" y="0"/>
                </a:lnTo>
                <a:close/>
              </a:path>
            </a:pathLst>
          </a:custGeom>
          <a:blipFill>
            <a:blip r:embed="rId2">
              <a:extLst>
                <a:ext uri="{96DAC541-7B7A-43D3-8B79-37D633B846F1}">
                  <asvg:svgBlip xmlns:asvg="http://schemas.microsoft.com/office/drawing/2016/SVG/main" r:embed="rId3"/>
                </a:ext>
              </a:extLst>
            </a:blip>
            <a:stretch>
              <a:fillRect l="-5857" r="-698411" b="-108779"/>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13" name="Freeform 13"/>
          <p:cNvSpPr/>
          <p:nvPr/>
        </p:nvSpPr>
        <p:spPr>
          <a:xfrm>
            <a:off x="4294754" y="4498014"/>
            <a:ext cx="1065609" cy="944149"/>
          </a:xfrm>
          <a:custGeom>
            <a:avLst/>
            <a:gdLst/>
            <a:ahLst/>
            <a:cxnLst/>
            <a:rect l="l" t="t" r="r" b="b"/>
            <a:pathLst>
              <a:path w="1065609" h="944149">
                <a:moveTo>
                  <a:pt x="0" y="0"/>
                </a:moveTo>
                <a:lnTo>
                  <a:pt x="1065609" y="0"/>
                </a:lnTo>
                <a:lnTo>
                  <a:pt x="1065609" y="944149"/>
                </a:lnTo>
                <a:lnTo>
                  <a:pt x="0" y="944149"/>
                </a:lnTo>
                <a:lnTo>
                  <a:pt x="0" y="0"/>
                </a:lnTo>
                <a:close/>
              </a:path>
            </a:pathLst>
          </a:custGeom>
          <a:blipFill>
            <a:blip r:embed="rId2">
              <a:extLst>
                <a:ext uri="{96DAC541-7B7A-43D3-8B79-37D633B846F1}">
                  <asvg:svgBlip xmlns:asvg="http://schemas.microsoft.com/office/drawing/2016/SVG/main" r:embed="rId3"/>
                </a:ext>
              </a:extLst>
            </a:blip>
            <a:stretch>
              <a:fillRect l="-5857" r="-698411" b="-108779"/>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14" name="Freeform 14"/>
          <p:cNvSpPr/>
          <p:nvPr/>
        </p:nvSpPr>
        <p:spPr>
          <a:xfrm>
            <a:off x="5469860" y="4510285"/>
            <a:ext cx="1065609" cy="944149"/>
          </a:xfrm>
          <a:custGeom>
            <a:avLst/>
            <a:gdLst/>
            <a:ahLst/>
            <a:cxnLst/>
            <a:rect l="l" t="t" r="r" b="b"/>
            <a:pathLst>
              <a:path w="1065609" h="944149">
                <a:moveTo>
                  <a:pt x="0" y="0"/>
                </a:moveTo>
                <a:lnTo>
                  <a:pt x="1065609" y="0"/>
                </a:lnTo>
                <a:lnTo>
                  <a:pt x="1065609" y="944148"/>
                </a:lnTo>
                <a:lnTo>
                  <a:pt x="0" y="944148"/>
                </a:lnTo>
                <a:lnTo>
                  <a:pt x="0" y="0"/>
                </a:lnTo>
                <a:close/>
              </a:path>
            </a:pathLst>
          </a:custGeom>
          <a:blipFill>
            <a:blip r:embed="rId2">
              <a:extLst>
                <a:ext uri="{96DAC541-7B7A-43D3-8B79-37D633B846F1}">
                  <asvg:svgBlip xmlns:asvg="http://schemas.microsoft.com/office/drawing/2016/SVG/main" r:embed="rId3"/>
                </a:ext>
              </a:extLst>
            </a:blip>
            <a:stretch>
              <a:fillRect l="-5857" r="-698411" b="-108779"/>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15" name="Freeform 15"/>
          <p:cNvSpPr/>
          <p:nvPr/>
        </p:nvSpPr>
        <p:spPr>
          <a:xfrm>
            <a:off x="6640244" y="4510285"/>
            <a:ext cx="1065609" cy="944149"/>
          </a:xfrm>
          <a:custGeom>
            <a:avLst/>
            <a:gdLst/>
            <a:ahLst/>
            <a:cxnLst/>
            <a:rect l="l" t="t" r="r" b="b"/>
            <a:pathLst>
              <a:path w="1065609" h="944149">
                <a:moveTo>
                  <a:pt x="0" y="0"/>
                </a:moveTo>
                <a:lnTo>
                  <a:pt x="1065609" y="0"/>
                </a:lnTo>
                <a:lnTo>
                  <a:pt x="1065609" y="944148"/>
                </a:lnTo>
                <a:lnTo>
                  <a:pt x="0" y="944148"/>
                </a:lnTo>
                <a:lnTo>
                  <a:pt x="0" y="0"/>
                </a:lnTo>
                <a:close/>
              </a:path>
            </a:pathLst>
          </a:custGeom>
          <a:blipFill>
            <a:blip r:embed="rId2">
              <a:extLst>
                <a:ext uri="{96DAC541-7B7A-43D3-8B79-37D633B846F1}">
                  <asvg:svgBlip xmlns:asvg="http://schemas.microsoft.com/office/drawing/2016/SVG/main" r:embed="rId3"/>
                </a:ext>
              </a:extLst>
            </a:blip>
            <a:stretch>
              <a:fillRect l="-5857" r="-698411" b="-108779"/>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16" name="TextBox 16"/>
          <p:cNvSpPr txBox="1"/>
          <p:nvPr/>
        </p:nvSpPr>
        <p:spPr>
          <a:xfrm>
            <a:off x="4051308" y="4543960"/>
            <a:ext cx="774660" cy="1135161"/>
          </a:xfrm>
          <a:prstGeom prst="rect">
            <a:avLst/>
          </a:prstGeom>
        </p:spPr>
        <p:txBody>
          <a:bodyPr wrap="square" lIns="0" tIns="0" rIns="0" bIns="0" rtlCol="0" anchor="t">
            <a:spAutoFit/>
          </a:bodyPr>
          <a:lstStyle/>
          <a:p>
            <a:pPr algn="ctr">
              <a:lnSpc>
                <a:spcPts val="9314"/>
              </a:lnSpc>
              <a:spcBef>
                <a:spcPct val="0"/>
              </a:spcBef>
            </a:pPr>
            <a:r>
              <a:rPr lang="en-US" sz="6653" dirty="0">
                <a:solidFill>
                  <a:srgbClr val="000000"/>
                </a:solidFill>
                <a:latin typeface="UD デジタル 教科書体 NK-B" panose="02020700000000000000" pitchFamily="18" charset="-128"/>
                <a:ea typeface="UD デジタル 教科書体 NK-B" panose="02020700000000000000" pitchFamily="18" charset="-128"/>
              </a:rPr>
              <a:t>，</a:t>
            </a:r>
          </a:p>
        </p:txBody>
      </p:sp>
      <p:sp>
        <p:nvSpPr>
          <p:cNvPr id="17" name="Freeform 17"/>
          <p:cNvSpPr/>
          <p:nvPr/>
        </p:nvSpPr>
        <p:spPr>
          <a:xfrm>
            <a:off x="9735941" y="4483037"/>
            <a:ext cx="1065609" cy="944149"/>
          </a:xfrm>
          <a:custGeom>
            <a:avLst/>
            <a:gdLst/>
            <a:ahLst/>
            <a:cxnLst/>
            <a:rect l="l" t="t" r="r" b="b"/>
            <a:pathLst>
              <a:path w="1065609" h="944149">
                <a:moveTo>
                  <a:pt x="0" y="0"/>
                </a:moveTo>
                <a:lnTo>
                  <a:pt x="1065609" y="0"/>
                </a:lnTo>
                <a:lnTo>
                  <a:pt x="1065609" y="944148"/>
                </a:lnTo>
                <a:lnTo>
                  <a:pt x="0" y="944148"/>
                </a:lnTo>
                <a:lnTo>
                  <a:pt x="0" y="0"/>
                </a:lnTo>
                <a:close/>
              </a:path>
            </a:pathLst>
          </a:custGeom>
          <a:blipFill>
            <a:blip r:embed="rId2">
              <a:extLst>
                <a:ext uri="{96DAC541-7B7A-43D3-8B79-37D633B846F1}">
                  <asvg:svgBlip xmlns:asvg="http://schemas.microsoft.com/office/drawing/2016/SVG/main" r:embed="rId3"/>
                </a:ext>
              </a:extLst>
            </a:blip>
            <a:stretch>
              <a:fillRect l="-5857" r="-698411" b="-108779"/>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18" name="TextBox 18"/>
          <p:cNvSpPr txBox="1"/>
          <p:nvPr/>
        </p:nvSpPr>
        <p:spPr>
          <a:xfrm>
            <a:off x="16886629" y="4608876"/>
            <a:ext cx="2018467" cy="830580"/>
          </a:xfrm>
          <a:prstGeom prst="rect">
            <a:avLst/>
          </a:prstGeom>
        </p:spPr>
        <p:txBody>
          <a:bodyPr lIns="0" tIns="0" rIns="0" bIns="0" rtlCol="0" anchor="t">
            <a:spAutoFit/>
          </a:bodyPr>
          <a:lstStyle/>
          <a:p>
            <a:pPr>
              <a:lnSpc>
                <a:spcPts val="6719"/>
              </a:lnSpc>
              <a:spcBef>
                <a:spcPct val="0"/>
              </a:spcBef>
            </a:pPr>
            <a:r>
              <a:rPr lang="en-US" sz="4800">
                <a:solidFill>
                  <a:srgbClr val="000000"/>
                </a:solidFill>
                <a:latin typeface="UD デジタル 教科書体 NK-B" panose="02020700000000000000" pitchFamily="18" charset="-128"/>
                <a:ea typeface="UD デジタル 教科書体 NK-B" panose="02020700000000000000" pitchFamily="18" charset="-128"/>
              </a:rPr>
              <a:t>㎡</a:t>
            </a:r>
          </a:p>
        </p:txBody>
      </p:sp>
      <p:sp>
        <p:nvSpPr>
          <p:cNvPr id="19" name="TextBox 19"/>
          <p:cNvSpPr txBox="1"/>
          <p:nvPr/>
        </p:nvSpPr>
        <p:spPr>
          <a:xfrm>
            <a:off x="9597988" y="3768582"/>
            <a:ext cx="1313059" cy="550664"/>
          </a:xfrm>
          <a:prstGeom prst="rect">
            <a:avLst/>
          </a:prstGeom>
        </p:spPr>
        <p:txBody>
          <a:bodyPr wrap="square" lIns="0" tIns="0" rIns="0" bIns="0" rtlCol="0" anchor="t">
            <a:spAutoFit/>
          </a:bodyPr>
          <a:lstStyle/>
          <a:p>
            <a:pPr algn="ctr">
              <a:lnSpc>
                <a:spcPts val="4480"/>
              </a:lnSpc>
              <a:spcBef>
                <a:spcPct val="0"/>
              </a:spcBef>
            </a:pPr>
            <a:r>
              <a:rPr lang="en-US" sz="3200" dirty="0">
                <a:solidFill>
                  <a:srgbClr val="000000"/>
                </a:solidFill>
                <a:latin typeface="UD デジタル 教科書体 NK-B" panose="02020700000000000000" pitchFamily="18" charset="-128"/>
                <a:ea typeface="UD デジタル 教科書体 NK-B" panose="02020700000000000000" pitchFamily="18" charset="-128"/>
              </a:rPr>
              <a:t>about</a:t>
            </a:r>
          </a:p>
        </p:txBody>
      </p:sp>
      <p:sp>
        <p:nvSpPr>
          <p:cNvPr id="20" name="Freeform 20"/>
          <p:cNvSpPr/>
          <p:nvPr/>
        </p:nvSpPr>
        <p:spPr>
          <a:xfrm>
            <a:off x="10911047" y="4495307"/>
            <a:ext cx="1065609" cy="944149"/>
          </a:xfrm>
          <a:custGeom>
            <a:avLst/>
            <a:gdLst/>
            <a:ahLst/>
            <a:cxnLst/>
            <a:rect l="l" t="t" r="r" b="b"/>
            <a:pathLst>
              <a:path w="1065609" h="944149">
                <a:moveTo>
                  <a:pt x="0" y="0"/>
                </a:moveTo>
                <a:lnTo>
                  <a:pt x="1065609" y="0"/>
                </a:lnTo>
                <a:lnTo>
                  <a:pt x="1065609" y="944149"/>
                </a:lnTo>
                <a:lnTo>
                  <a:pt x="0" y="944149"/>
                </a:lnTo>
                <a:lnTo>
                  <a:pt x="0" y="0"/>
                </a:lnTo>
                <a:close/>
              </a:path>
            </a:pathLst>
          </a:custGeom>
          <a:blipFill>
            <a:blip r:embed="rId2">
              <a:extLst>
                <a:ext uri="{96DAC541-7B7A-43D3-8B79-37D633B846F1}">
                  <asvg:svgBlip xmlns:asvg="http://schemas.microsoft.com/office/drawing/2016/SVG/main" r:embed="rId3"/>
                </a:ext>
              </a:extLst>
            </a:blip>
            <a:stretch>
              <a:fillRect l="-5857" r="-698411" b="-108779"/>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21" name="Freeform 21"/>
          <p:cNvSpPr/>
          <p:nvPr/>
        </p:nvSpPr>
        <p:spPr>
          <a:xfrm>
            <a:off x="12086153" y="4507578"/>
            <a:ext cx="1065609" cy="944149"/>
          </a:xfrm>
          <a:custGeom>
            <a:avLst/>
            <a:gdLst/>
            <a:ahLst/>
            <a:cxnLst/>
            <a:rect l="l" t="t" r="r" b="b"/>
            <a:pathLst>
              <a:path w="1065609" h="944149">
                <a:moveTo>
                  <a:pt x="0" y="0"/>
                </a:moveTo>
                <a:lnTo>
                  <a:pt x="1065609" y="0"/>
                </a:lnTo>
                <a:lnTo>
                  <a:pt x="1065609" y="944148"/>
                </a:lnTo>
                <a:lnTo>
                  <a:pt x="0" y="944148"/>
                </a:lnTo>
                <a:lnTo>
                  <a:pt x="0" y="0"/>
                </a:lnTo>
                <a:close/>
              </a:path>
            </a:pathLst>
          </a:custGeom>
          <a:blipFill>
            <a:blip r:embed="rId2">
              <a:extLst>
                <a:ext uri="{96DAC541-7B7A-43D3-8B79-37D633B846F1}">
                  <asvg:svgBlip xmlns:asvg="http://schemas.microsoft.com/office/drawing/2016/SVG/main" r:embed="rId3"/>
                </a:ext>
              </a:extLst>
            </a:blip>
            <a:stretch>
              <a:fillRect l="-5857" r="-698411" b="-108779"/>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22" name="Freeform 22"/>
          <p:cNvSpPr/>
          <p:nvPr/>
        </p:nvSpPr>
        <p:spPr>
          <a:xfrm>
            <a:off x="13370755" y="4483037"/>
            <a:ext cx="1065609" cy="944149"/>
          </a:xfrm>
          <a:custGeom>
            <a:avLst/>
            <a:gdLst/>
            <a:ahLst/>
            <a:cxnLst/>
            <a:rect l="l" t="t" r="r" b="b"/>
            <a:pathLst>
              <a:path w="1065609" h="944149">
                <a:moveTo>
                  <a:pt x="0" y="0"/>
                </a:moveTo>
                <a:lnTo>
                  <a:pt x="1065609" y="0"/>
                </a:lnTo>
                <a:lnTo>
                  <a:pt x="1065609" y="944148"/>
                </a:lnTo>
                <a:lnTo>
                  <a:pt x="0" y="944148"/>
                </a:lnTo>
                <a:lnTo>
                  <a:pt x="0" y="0"/>
                </a:lnTo>
                <a:close/>
              </a:path>
            </a:pathLst>
          </a:custGeom>
          <a:blipFill>
            <a:blip r:embed="rId2">
              <a:extLst>
                <a:ext uri="{96DAC541-7B7A-43D3-8B79-37D633B846F1}">
                  <asvg:svgBlip xmlns:asvg="http://schemas.microsoft.com/office/drawing/2016/SVG/main" r:embed="rId3"/>
                </a:ext>
              </a:extLst>
            </a:blip>
            <a:stretch>
              <a:fillRect l="-5857" r="-698411" b="-108779"/>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23" name="Freeform 23"/>
          <p:cNvSpPr/>
          <p:nvPr/>
        </p:nvSpPr>
        <p:spPr>
          <a:xfrm>
            <a:off x="14545860" y="4495307"/>
            <a:ext cx="1065609" cy="944149"/>
          </a:xfrm>
          <a:custGeom>
            <a:avLst/>
            <a:gdLst/>
            <a:ahLst/>
            <a:cxnLst/>
            <a:rect l="l" t="t" r="r" b="b"/>
            <a:pathLst>
              <a:path w="1065609" h="944149">
                <a:moveTo>
                  <a:pt x="0" y="0"/>
                </a:moveTo>
                <a:lnTo>
                  <a:pt x="1065610" y="0"/>
                </a:lnTo>
                <a:lnTo>
                  <a:pt x="1065610" y="944149"/>
                </a:lnTo>
                <a:lnTo>
                  <a:pt x="0" y="944149"/>
                </a:lnTo>
                <a:lnTo>
                  <a:pt x="0" y="0"/>
                </a:lnTo>
                <a:close/>
              </a:path>
            </a:pathLst>
          </a:custGeom>
          <a:blipFill>
            <a:blip r:embed="rId2">
              <a:extLst>
                <a:ext uri="{96DAC541-7B7A-43D3-8B79-37D633B846F1}">
                  <asvg:svgBlip xmlns:asvg="http://schemas.microsoft.com/office/drawing/2016/SVG/main" r:embed="rId3"/>
                </a:ext>
              </a:extLst>
            </a:blip>
            <a:stretch>
              <a:fillRect l="-5857" r="-698411" b="-108779"/>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24" name="Freeform 24"/>
          <p:cNvSpPr/>
          <p:nvPr/>
        </p:nvSpPr>
        <p:spPr>
          <a:xfrm>
            <a:off x="15716245" y="4495307"/>
            <a:ext cx="1065609" cy="944149"/>
          </a:xfrm>
          <a:custGeom>
            <a:avLst/>
            <a:gdLst/>
            <a:ahLst/>
            <a:cxnLst/>
            <a:rect l="l" t="t" r="r" b="b"/>
            <a:pathLst>
              <a:path w="1065609" h="944149">
                <a:moveTo>
                  <a:pt x="0" y="0"/>
                </a:moveTo>
                <a:lnTo>
                  <a:pt x="1065609" y="0"/>
                </a:lnTo>
                <a:lnTo>
                  <a:pt x="1065609" y="944149"/>
                </a:lnTo>
                <a:lnTo>
                  <a:pt x="0" y="944149"/>
                </a:lnTo>
                <a:lnTo>
                  <a:pt x="0" y="0"/>
                </a:lnTo>
                <a:close/>
              </a:path>
            </a:pathLst>
          </a:custGeom>
          <a:blipFill>
            <a:blip r:embed="rId2">
              <a:extLst>
                <a:ext uri="{96DAC541-7B7A-43D3-8B79-37D633B846F1}">
                  <asvg:svgBlip xmlns:asvg="http://schemas.microsoft.com/office/drawing/2016/SVG/main" r:embed="rId3"/>
                </a:ext>
              </a:extLst>
            </a:blip>
            <a:stretch>
              <a:fillRect l="-5857" r="-698411" b="-108779"/>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25" name="TextBox 25"/>
          <p:cNvSpPr txBox="1"/>
          <p:nvPr/>
        </p:nvSpPr>
        <p:spPr>
          <a:xfrm>
            <a:off x="12638007" y="4528983"/>
            <a:ext cx="1678706" cy="1135161"/>
          </a:xfrm>
          <a:prstGeom prst="rect">
            <a:avLst/>
          </a:prstGeom>
        </p:spPr>
        <p:txBody>
          <a:bodyPr lIns="0" tIns="0" rIns="0" bIns="0" rtlCol="0" anchor="t">
            <a:spAutoFit/>
          </a:bodyPr>
          <a:lstStyle/>
          <a:p>
            <a:pPr algn="ctr">
              <a:lnSpc>
                <a:spcPts val="9314"/>
              </a:lnSpc>
              <a:spcBef>
                <a:spcPct val="0"/>
              </a:spcBef>
            </a:pPr>
            <a:r>
              <a:rPr lang="en-US" sz="6653">
                <a:solidFill>
                  <a:srgbClr val="000000"/>
                </a:solidFill>
                <a:latin typeface="UD デジタル 教科書体 NK-B" panose="02020700000000000000" pitchFamily="18" charset="-128"/>
                <a:ea typeface="UD デジタル 教科書体 NK-B" panose="02020700000000000000" pitchFamily="18" charset="-128"/>
              </a:rPr>
              <a:t>，</a:t>
            </a:r>
          </a:p>
        </p:txBody>
      </p:sp>
      <p:sp>
        <p:nvSpPr>
          <p:cNvPr id="26" name="TextBox 26"/>
          <p:cNvSpPr txBox="1"/>
          <p:nvPr/>
        </p:nvSpPr>
        <p:spPr>
          <a:xfrm>
            <a:off x="3022032" y="4360767"/>
            <a:ext cx="1029276" cy="1213227"/>
          </a:xfrm>
          <a:prstGeom prst="rect">
            <a:avLst/>
          </a:prstGeom>
        </p:spPr>
        <p:txBody>
          <a:bodyPr lIns="0" tIns="0" rIns="0" bIns="0" rtlCol="0" anchor="t">
            <a:spAutoFit/>
          </a:bodyPr>
          <a:lstStyle/>
          <a:p>
            <a:pPr algn="ctr">
              <a:lnSpc>
                <a:spcPts val="9954"/>
              </a:lnSpc>
            </a:pPr>
            <a:r>
              <a:rPr lang="en-US" sz="7110" dirty="0">
                <a:solidFill>
                  <a:srgbClr val="000000"/>
                </a:solidFill>
                <a:latin typeface="UD デジタル 教科書体 NK-B" panose="02020700000000000000" pitchFamily="18" charset="-128"/>
                <a:ea typeface="UD デジタル 教科書体 NK-B" panose="02020700000000000000" pitchFamily="18" charset="-128"/>
              </a:rPr>
              <a:t>0</a:t>
            </a:r>
          </a:p>
        </p:txBody>
      </p:sp>
      <p:sp>
        <p:nvSpPr>
          <p:cNvPr id="27" name="TextBox 27"/>
          <p:cNvSpPr txBox="1"/>
          <p:nvPr/>
        </p:nvSpPr>
        <p:spPr>
          <a:xfrm>
            <a:off x="4312921" y="4360767"/>
            <a:ext cx="1029276" cy="1213227"/>
          </a:xfrm>
          <a:prstGeom prst="rect">
            <a:avLst/>
          </a:prstGeom>
        </p:spPr>
        <p:txBody>
          <a:bodyPr lIns="0" tIns="0" rIns="0" bIns="0" rtlCol="0" anchor="t">
            <a:spAutoFit/>
          </a:bodyPr>
          <a:lstStyle/>
          <a:p>
            <a:pPr algn="ctr">
              <a:lnSpc>
                <a:spcPts val="9954"/>
              </a:lnSpc>
            </a:pPr>
            <a:r>
              <a:rPr lang="en-US" sz="7110" dirty="0">
                <a:solidFill>
                  <a:srgbClr val="000000"/>
                </a:solidFill>
                <a:latin typeface="UD デジタル 教科書体 NK-B" panose="02020700000000000000" pitchFamily="18" charset="-128"/>
                <a:ea typeface="UD デジタル 教科書体 NK-B" panose="02020700000000000000" pitchFamily="18" charset="-128"/>
              </a:rPr>
              <a:t>0</a:t>
            </a:r>
          </a:p>
        </p:txBody>
      </p:sp>
      <p:sp>
        <p:nvSpPr>
          <p:cNvPr id="28" name="TextBox 28"/>
          <p:cNvSpPr txBox="1"/>
          <p:nvPr/>
        </p:nvSpPr>
        <p:spPr>
          <a:xfrm>
            <a:off x="5466454" y="4373038"/>
            <a:ext cx="1029276" cy="1213227"/>
          </a:xfrm>
          <a:prstGeom prst="rect">
            <a:avLst/>
          </a:prstGeom>
        </p:spPr>
        <p:txBody>
          <a:bodyPr lIns="0" tIns="0" rIns="0" bIns="0" rtlCol="0" anchor="t">
            <a:spAutoFit/>
          </a:bodyPr>
          <a:lstStyle/>
          <a:p>
            <a:pPr algn="ctr">
              <a:lnSpc>
                <a:spcPts val="9954"/>
              </a:lnSpc>
            </a:pPr>
            <a:r>
              <a:rPr lang="en-US" sz="7110" dirty="0">
                <a:solidFill>
                  <a:srgbClr val="000000"/>
                </a:solidFill>
                <a:latin typeface="UD デジタル 教科書体 NK-B" panose="02020700000000000000" pitchFamily="18" charset="-128"/>
                <a:ea typeface="UD デジタル 教科書体 NK-B" panose="02020700000000000000" pitchFamily="18" charset="-128"/>
              </a:rPr>
              <a:t>0</a:t>
            </a:r>
          </a:p>
        </p:txBody>
      </p:sp>
      <p:sp>
        <p:nvSpPr>
          <p:cNvPr id="29" name="TextBox 29"/>
          <p:cNvSpPr txBox="1"/>
          <p:nvPr/>
        </p:nvSpPr>
        <p:spPr>
          <a:xfrm>
            <a:off x="6641367" y="4373038"/>
            <a:ext cx="1029276" cy="1213227"/>
          </a:xfrm>
          <a:prstGeom prst="rect">
            <a:avLst/>
          </a:prstGeom>
        </p:spPr>
        <p:txBody>
          <a:bodyPr lIns="0" tIns="0" rIns="0" bIns="0" rtlCol="0" anchor="t">
            <a:spAutoFit/>
          </a:bodyPr>
          <a:lstStyle/>
          <a:p>
            <a:pPr algn="ctr">
              <a:lnSpc>
                <a:spcPts val="9954"/>
              </a:lnSpc>
            </a:pPr>
            <a:r>
              <a:rPr lang="en-US" sz="7110" dirty="0">
                <a:solidFill>
                  <a:srgbClr val="000000"/>
                </a:solidFill>
                <a:latin typeface="UD デジタル 教科書体 NK-B" panose="02020700000000000000" pitchFamily="18" charset="-128"/>
                <a:ea typeface="UD デジタル 教科書体 NK-B" panose="02020700000000000000" pitchFamily="18" charset="-128"/>
              </a:rPr>
              <a:t>0</a:t>
            </a:r>
          </a:p>
        </p:txBody>
      </p:sp>
      <p:sp>
        <p:nvSpPr>
          <p:cNvPr id="30" name="TextBox 30"/>
          <p:cNvSpPr txBox="1"/>
          <p:nvPr/>
        </p:nvSpPr>
        <p:spPr>
          <a:xfrm>
            <a:off x="12084179" y="4348497"/>
            <a:ext cx="1029276" cy="1213227"/>
          </a:xfrm>
          <a:prstGeom prst="rect">
            <a:avLst/>
          </a:prstGeom>
        </p:spPr>
        <p:txBody>
          <a:bodyPr lIns="0" tIns="0" rIns="0" bIns="0" rtlCol="0" anchor="t">
            <a:spAutoFit/>
          </a:bodyPr>
          <a:lstStyle/>
          <a:p>
            <a:pPr algn="ctr">
              <a:lnSpc>
                <a:spcPts val="9954"/>
              </a:lnSpc>
            </a:pPr>
            <a:r>
              <a:rPr lang="en-US" sz="7110" dirty="0">
                <a:solidFill>
                  <a:srgbClr val="000000"/>
                </a:solidFill>
                <a:latin typeface="UD デジタル 教科書体 NK-B" panose="02020700000000000000" pitchFamily="18" charset="-128"/>
                <a:ea typeface="UD デジタル 教科書体 NK-B" panose="02020700000000000000" pitchFamily="18" charset="-128"/>
              </a:rPr>
              <a:t>0</a:t>
            </a:r>
          </a:p>
        </p:txBody>
      </p:sp>
      <p:sp>
        <p:nvSpPr>
          <p:cNvPr id="31" name="TextBox 31"/>
          <p:cNvSpPr txBox="1"/>
          <p:nvPr/>
        </p:nvSpPr>
        <p:spPr>
          <a:xfrm>
            <a:off x="13410516" y="4348540"/>
            <a:ext cx="1029276" cy="1213227"/>
          </a:xfrm>
          <a:prstGeom prst="rect">
            <a:avLst/>
          </a:prstGeom>
        </p:spPr>
        <p:txBody>
          <a:bodyPr lIns="0" tIns="0" rIns="0" bIns="0" rtlCol="0" anchor="t">
            <a:spAutoFit/>
          </a:bodyPr>
          <a:lstStyle/>
          <a:p>
            <a:pPr algn="ctr">
              <a:lnSpc>
                <a:spcPts val="9954"/>
              </a:lnSpc>
            </a:pPr>
            <a:r>
              <a:rPr lang="en-US" sz="7110" dirty="0">
                <a:solidFill>
                  <a:srgbClr val="000000"/>
                </a:solidFill>
                <a:latin typeface="UD デジタル 教科書体 NK-B" panose="02020700000000000000" pitchFamily="18" charset="-128"/>
                <a:ea typeface="UD デジタル 教科書体 NK-B" panose="02020700000000000000" pitchFamily="18" charset="-128"/>
              </a:rPr>
              <a:t>0</a:t>
            </a:r>
          </a:p>
        </p:txBody>
      </p:sp>
      <p:sp>
        <p:nvSpPr>
          <p:cNvPr id="32" name="TextBox 32"/>
          <p:cNvSpPr txBox="1"/>
          <p:nvPr/>
        </p:nvSpPr>
        <p:spPr>
          <a:xfrm>
            <a:off x="14564026" y="4360765"/>
            <a:ext cx="1029276" cy="1213227"/>
          </a:xfrm>
          <a:prstGeom prst="rect">
            <a:avLst/>
          </a:prstGeom>
        </p:spPr>
        <p:txBody>
          <a:bodyPr lIns="0" tIns="0" rIns="0" bIns="0" rtlCol="0" anchor="t">
            <a:spAutoFit/>
          </a:bodyPr>
          <a:lstStyle/>
          <a:p>
            <a:pPr algn="ctr">
              <a:lnSpc>
                <a:spcPts val="9954"/>
              </a:lnSpc>
            </a:pPr>
            <a:r>
              <a:rPr lang="en-US" sz="7110" dirty="0">
                <a:solidFill>
                  <a:srgbClr val="000000"/>
                </a:solidFill>
                <a:latin typeface="UD デジタル 教科書体 NK-B" panose="02020700000000000000" pitchFamily="18" charset="-128"/>
                <a:ea typeface="UD デジタル 教科書体 NK-B" panose="02020700000000000000" pitchFamily="18" charset="-128"/>
              </a:rPr>
              <a:t>0</a:t>
            </a:r>
          </a:p>
        </p:txBody>
      </p:sp>
      <p:sp>
        <p:nvSpPr>
          <p:cNvPr id="33" name="TextBox 33"/>
          <p:cNvSpPr txBox="1"/>
          <p:nvPr/>
        </p:nvSpPr>
        <p:spPr>
          <a:xfrm>
            <a:off x="15745722" y="4360766"/>
            <a:ext cx="1029276" cy="1213227"/>
          </a:xfrm>
          <a:prstGeom prst="rect">
            <a:avLst/>
          </a:prstGeom>
        </p:spPr>
        <p:txBody>
          <a:bodyPr lIns="0" tIns="0" rIns="0" bIns="0" rtlCol="0" anchor="t">
            <a:spAutoFit/>
          </a:bodyPr>
          <a:lstStyle/>
          <a:p>
            <a:pPr algn="ctr">
              <a:lnSpc>
                <a:spcPts val="9954"/>
              </a:lnSpc>
            </a:pPr>
            <a:r>
              <a:rPr lang="en-US" sz="7110" dirty="0">
                <a:solidFill>
                  <a:srgbClr val="000000"/>
                </a:solidFill>
                <a:latin typeface="UD デジタル 教科書体 NK-B" panose="02020700000000000000" pitchFamily="18" charset="-128"/>
                <a:ea typeface="UD デジタル 教科書体 NK-B" panose="02020700000000000000" pitchFamily="18" charset="-128"/>
              </a:rPr>
              <a:t>0</a:t>
            </a:r>
          </a:p>
        </p:txBody>
      </p:sp>
      <p:sp>
        <p:nvSpPr>
          <p:cNvPr id="46" name="TextBox 27">
            <a:extLst>
              <a:ext uri="{FF2B5EF4-FFF2-40B4-BE49-F238E27FC236}">
                <a16:creationId xmlns:a16="http://schemas.microsoft.com/office/drawing/2014/main" id="{666FE598-44B9-4840-746C-3F0327D3EC91}"/>
              </a:ext>
            </a:extLst>
          </p:cNvPr>
          <p:cNvSpPr txBox="1"/>
          <p:nvPr/>
        </p:nvSpPr>
        <p:spPr>
          <a:xfrm>
            <a:off x="677061" y="4361444"/>
            <a:ext cx="1029276" cy="1213227"/>
          </a:xfrm>
          <a:prstGeom prst="rect">
            <a:avLst/>
          </a:prstGeom>
        </p:spPr>
        <p:txBody>
          <a:bodyPr lIns="0" tIns="0" rIns="0" bIns="0" rtlCol="0" anchor="t">
            <a:spAutoFit/>
          </a:bodyPr>
          <a:lstStyle/>
          <a:p>
            <a:pPr algn="ctr">
              <a:lnSpc>
                <a:spcPts val="9954"/>
              </a:lnSpc>
            </a:pPr>
            <a:r>
              <a:rPr lang="en-US" sz="7110" dirty="0">
                <a:solidFill>
                  <a:srgbClr val="000000"/>
                </a:solidFill>
                <a:latin typeface="UD デジタル 教科書体 NK-B" panose="02020700000000000000" pitchFamily="18" charset="-128"/>
                <a:ea typeface="UD デジタル 教科書体 NK-B" panose="02020700000000000000" pitchFamily="18" charset="-128"/>
              </a:rPr>
              <a:t>5</a:t>
            </a:r>
          </a:p>
        </p:txBody>
      </p:sp>
      <p:sp>
        <p:nvSpPr>
          <p:cNvPr id="47" name="TextBox 27">
            <a:extLst>
              <a:ext uri="{FF2B5EF4-FFF2-40B4-BE49-F238E27FC236}">
                <a16:creationId xmlns:a16="http://schemas.microsoft.com/office/drawing/2014/main" id="{6EA65A9E-EE6E-8695-8AA6-2D72E9493145}"/>
              </a:ext>
            </a:extLst>
          </p:cNvPr>
          <p:cNvSpPr txBox="1"/>
          <p:nvPr/>
        </p:nvSpPr>
        <p:spPr>
          <a:xfrm>
            <a:off x="9768599" y="4306427"/>
            <a:ext cx="1029276" cy="1213227"/>
          </a:xfrm>
          <a:prstGeom prst="rect">
            <a:avLst/>
          </a:prstGeom>
        </p:spPr>
        <p:txBody>
          <a:bodyPr lIns="0" tIns="0" rIns="0" bIns="0" rtlCol="0" anchor="t">
            <a:spAutoFit/>
          </a:bodyPr>
          <a:lstStyle/>
          <a:p>
            <a:pPr algn="ctr">
              <a:lnSpc>
                <a:spcPts val="9954"/>
              </a:lnSpc>
            </a:pPr>
            <a:r>
              <a:rPr lang="en-US" sz="7110" dirty="0">
                <a:solidFill>
                  <a:srgbClr val="000000"/>
                </a:solidFill>
                <a:latin typeface="UD デジタル 教科書体 NK-B" panose="02020700000000000000" pitchFamily="18" charset="-128"/>
                <a:ea typeface="UD デジタル 教科書体 NK-B" panose="02020700000000000000" pitchFamily="18" charset="-128"/>
              </a:rPr>
              <a:t>5</a:t>
            </a:r>
          </a:p>
        </p:txBody>
      </p:sp>
      <p:sp>
        <p:nvSpPr>
          <p:cNvPr id="48" name="TextBox 27">
            <a:extLst>
              <a:ext uri="{FF2B5EF4-FFF2-40B4-BE49-F238E27FC236}">
                <a16:creationId xmlns:a16="http://schemas.microsoft.com/office/drawing/2014/main" id="{750018C7-D991-1CBB-1503-3187D2F415E9}"/>
              </a:ext>
            </a:extLst>
          </p:cNvPr>
          <p:cNvSpPr txBox="1"/>
          <p:nvPr/>
        </p:nvSpPr>
        <p:spPr>
          <a:xfrm>
            <a:off x="1837143" y="4348497"/>
            <a:ext cx="1029276" cy="1213227"/>
          </a:xfrm>
          <a:prstGeom prst="rect">
            <a:avLst/>
          </a:prstGeom>
        </p:spPr>
        <p:txBody>
          <a:bodyPr lIns="0" tIns="0" rIns="0" bIns="0" rtlCol="0" anchor="t">
            <a:spAutoFit/>
          </a:bodyPr>
          <a:lstStyle/>
          <a:p>
            <a:pPr algn="ctr">
              <a:lnSpc>
                <a:spcPts val="9954"/>
              </a:lnSpc>
            </a:pPr>
            <a:r>
              <a:rPr lang="en-US" sz="7110" dirty="0">
                <a:solidFill>
                  <a:srgbClr val="000000"/>
                </a:solidFill>
                <a:latin typeface="UD デジタル 教科書体 NK-B" panose="02020700000000000000" pitchFamily="18" charset="-128"/>
                <a:ea typeface="UD デジタル 教科書体 NK-B" panose="02020700000000000000" pitchFamily="18" charset="-128"/>
              </a:rPr>
              <a:t>1</a:t>
            </a:r>
          </a:p>
        </p:txBody>
      </p:sp>
      <p:sp>
        <p:nvSpPr>
          <p:cNvPr id="49" name="TextBox 27">
            <a:extLst>
              <a:ext uri="{FF2B5EF4-FFF2-40B4-BE49-F238E27FC236}">
                <a16:creationId xmlns:a16="http://schemas.microsoft.com/office/drawing/2014/main" id="{3CEAA5EA-2ABF-BA8A-97E6-E3CC009F5FAC}"/>
              </a:ext>
            </a:extLst>
          </p:cNvPr>
          <p:cNvSpPr txBox="1"/>
          <p:nvPr/>
        </p:nvSpPr>
        <p:spPr>
          <a:xfrm>
            <a:off x="10928226" y="4309076"/>
            <a:ext cx="1029276" cy="1213227"/>
          </a:xfrm>
          <a:prstGeom prst="rect">
            <a:avLst/>
          </a:prstGeom>
        </p:spPr>
        <p:txBody>
          <a:bodyPr lIns="0" tIns="0" rIns="0" bIns="0" rtlCol="0" anchor="t">
            <a:spAutoFit/>
          </a:bodyPr>
          <a:lstStyle/>
          <a:p>
            <a:pPr algn="ctr">
              <a:lnSpc>
                <a:spcPts val="9954"/>
              </a:lnSpc>
            </a:pPr>
            <a:r>
              <a:rPr lang="en-US" sz="7110" dirty="0">
                <a:solidFill>
                  <a:srgbClr val="000000"/>
                </a:solidFill>
                <a:latin typeface="UD デジタル 教科書体 NK-B" panose="02020700000000000000" pitchFamily="18" charset="-128"/>
                <a:ea typeface="UD デジタル 教科書体 NK-B" panose="02020700000000000000" pitchFamily="18" charset="-128"/>
              </a:rPr>
              <a:t>4</a:t>
            </a:r>
          </a:p>
        </p:txBody>
      </p:sp>
      <p:sp>
        <p:nvSpPr>
          <p:cNvPr id="34" name="1">
            <a:extLst>
              <a:ext uri="{FF2B5EF4-FFF2-40B4-BE49-F238E27FC236}">
                <a16:creationId xmlns:a16="http://schemas.microsoft.com/office/drawing/2014/main" id="{351AAD13-BBB3-2ED0-2F21-1B0B7977563E}"/>
              </a:ext>
            </a:extLst>
          </p:cNvPr>
          <p:cNvSpPr/>
          <p:nvPr/>
        </p:nvSpPr>
        <p:spPr>
          <a:xfrm>
            <a:off x="659858" y="4508288"/>
            <a:ext cx="1065609" cy="929387"/>
          </a:xfrm>
          <a:custGeom>
            <a:avLst/>
            <a:gdLst/>
            <a:ahLst/>
            <a:cxnLst/>
            <a:rect l="l" t="t" r="r" b="b"/>
            <a:pathLst>
              <a:path w="1065609" h="944149">
                <a:moveTo>
                  <a:pt x="0" y="0"/>
                </a:moveTo>
                <a:lnTo>
                  <a:pt x="1065610" y="0"/>
                </a:lnTo>
                <a:lnTo>
                  <a:pt x="1065610" y="944149"/>
                </a:lnTo>
                <a:lnTo>
                  <a:pt x="0" y="944149"/>
                </a:lnTo>
                <a:lnTo>
                  <a:pt x="0" y="0"/>
                </a:lnTo>
                <a:close/>
              </a:path>
            </a:pathLst>
          </a:custGeom>
          <a:blipFill>
            <a:blip r:embed="rId7">
              <a:extLst>
                <a:ext uri="{96DAC541-7B7A-43D3-8B79-37D633B846F1}">
                  <asvg:svgBlip xmlns:asvg="http://schemas.microsoft.com/office/drawing/2016/SVG/main" r:embed="rId8"/>
                </a:ext>
              </a:extLst>
            </a:blip>
            <a:stretch>
              <a:fillRect l="-5857" r="-698411" b="-108779"/>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35" name="2">
            <a:extLst>
              <a:ext uri="{FF2B5EF4-FFF2-40B4-BE49-F238E27FC236}">
                <a16:creationId xmlns:a16="http://schemas.microsoft.com/office/drawing/2014/main" id="{4C8D8D42-47C4-8568-F2BC-605F9FAE1BD0}"/>
              </a:ext>
            </a:extLst>
          </p:cNvPr>
          <p:cNvSpPr/>
          <p:nvPr/>
        </p:nvSpPr>
        <p:spPr>
          <a:xfrm>
            <a:off x="1836362" y="4518065"/>
            <a:ext cx="1065609" cy="944149"/>
          </a:xfrm>
          <a:custGeom>
            <a:avLst/>
            <a:gdLst/>
            <a:ahLst/>
            <a:cxnLst/>
            <a:rect l="l" t="t" r="r" b="b"/>
            <a:pathLst>
              <a:path w="1065609" h="944149">
                <a:moveTo>
                  <a:pt x="0" y="0"/>
                </a:moveTo>
                <a:lnTo>
                  <a:pt x="1065609" y="0"/>
                </a:lnTo>
                <a:lnTo>
                  <a:pt x="1065609" y="944148"/>
                </a:lnTo>
                <a:lnTo>
                  <a:pt x="0" y="944148"/>
                </a:lnTo>
                <a:lnTo>
                  <a:pt x="0" y="0"/>
                </a:lnTo>
                <a:close/>
              </a:path>
            </a:pathLst>
          </a:custGeom>
          <a:blipFill>
            <a:blip r:embed="rId7">
              <a:extLst>
                <a:ext uri="{96DAC541-7B7A-43D3-8B79-37D633B846F1}">
                  <asvg:svgBlip xmlns:asvg="http://schemas.microsoft.com/office/drawing/2016/SVG/main" r:embed="rId8"/>
                </a:ext>
              </a:extLst>
            </a:blip>
            <a:stretch>
              <a:fillRect l="-5857" r="-698411" b="-108779"/>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40" name="3">
            <a:extLst>
              <a:ext uri="{FF2B5EF4-FFF2-40B4-BE49-F238E27FC236}">
                <a16:creationId xmlns:a16="http://schemas.microsoft.com/office/drawing/2014/main" id="{9AB43080-E040-A49B-2010-795A4AAA86AE}"/>
              </a:ext>
            </a:extLst>
          </p:cNvPr>
          <p:cNvSpPr/>
          <p:nvPr/>
        </p:nvSpPr>
        <p:spPr>
          <a:xfrm>
            <a:off x="9721510" y="4493526"/>
            <a:ext cx="1065609" cy="944149"/>
          </a:xfrm>
          <a:custGeom>
            <a:avLst/>
            <a:gdLst/>
            <a:ahLst/>
            <a:cxnLst/>
            <a:rect l="l" t="t" r="r" b="b"/>
            <a:pathLst>
              <a:path w="1065609" h="944149">
                <a:moveTo>
                  <a:pt x="0" y="0"/>
                </a:moveTo>
                <a:lnTo>
                  <a:pt x="1065610" y="0"/>
                </a:lnTo>
                <a:lnTo>
                  <a:pt x="1065610" y="944149"/>
                </a:lnTo>
                <a:lnTo>
                  <a:pt x="0" y="944149"/>
                </a:lnTo>
                <a:lnTo>
                  <a:pt x="0" y="0"/>
                </a:lnTo>
                <a:close/>
              </a:path>
            </a:pathLst>
          </a:custGeom>
          <a:blipFill>
            <a:blip r:embed="rId7">
              <a:extLst>
                <a:ext uri="{96DAC541-7B7A-43D3-8B79-37D633B846F1}">
                  <asvg:svgBlip xmlns:asvg="http://schemas.microsoft.com/office/drawing/2016/SVG/main" r:embed="rId8"/>
                </a:ext>
              </a:extLst>
            </a:blip>
            <a:stretch>
              <a:fillRect l="-5857" r="-698411" b="-108779"/>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
        <p:nvSpPr>
          <p:cNvPr id="41" name="4">
            <a:extLst>
              <a:ext uri="{FF2B5EF4-FFF2-40B4-BE49-F238E27FC236}">
                <a16:creationId xmlns:a16="http://schemas.microsoft.com/office/drawing/2014/main" id="{35444027-EE1C-CC4C-C2D2-83F8155B67B4}"/>
              </a:ext>
            </a:extLst>
          </p:cNvPr>
          <p:cNvSpPr/>
          <p:nvPr/>
        </p:nvSpPr>
        <p:spPr>
          <a:xfrm>
            <a:off x="10913796" y="4510490"/>
            <a:ext cx="1065609" cy="944149"/>
          </a:xfrm>
          <a:custGeom>
            <a:avLst/>
            <a:gdLst/>
            <a:ahLst/>
            <a:cxnLst/>
            <a:rect l="l" t="t" r="r" b="b"/>
            <a:pathLst>
              <a:path w="1065609" h="944149">
                <a:moveTo>
                  <a:pt x="0" y="0"/>
                </a:moveTo>
                <a:lnTo>
                  <a:pt x="1065609" y="0"/>
                </a:lnTo>
                <a:lnTo>
                  <a:pt x="1065609" y="944148"/>
                </a:lnTo>
                <a:lnTo>
                  <a:pt x="0" y="944148"/>
                </a:lnTo>
                <a:lnTo>
                  <a:pt x="0" y="0"/>
                </a:lnTo>
                <a:close/>
              </a:path>
            </a:pathLst>
          </a:custGeom>
          <a:blipFill>
            <a:blip r:embed="rId7">
              <a:extLst>
                <a:ext uri="{96DAC541-7B7A-43D3-8B79-37D633B846F1}">
                  <asvg:svgBlip xmlns:asvg="http://schemas.microsoft.com/office/drawing/2016/SVG/main" r:embed="rId8"/>
                </a:ext>
              </a:extLst>
            </a:blip>
            <a:stretch>
              <a:fillRect l="-5857" r="-698411" b="-108779"/>
            </a:stretch>
          </a:blipFill>
        </p:spPr>
        <p:txBody>
          <a:bodyPr/>
          <a:lstStyle/>
          <a:p>
            <a:endParaRPr lang="ja-JP" altLang="en-US">
              <a:latin typeface="UD デジタル 教科書体 NK-B" panose="02020700000000000000" pitchFamily="18" charset="-128"/>
              <a:ea typeface="UD デジタル 教科書体 NK-B" panose="02020700000000000000" pitchFamily="18" charset="-128"/>
            </a:endParaRPr>
          </a:p>
        </p:txBody>
      </p:sp>
    </p:spTree>
    <p:extLst>
      <p:ext uri="{BB962C8B-B14F-4D97-AF65-F5344CB8AC3E}">
        <p14:creationId xmlns:p14="http://schemas.microsoft.com/office/powerpoint/2010/main" val="296502434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4"/>
                    </p:tgtEl>
                  </p:cond>
                </p:stCondLst>
                <p:endSync evt="end" delay="0">
                  <p:rtn val="all"/>
                </p:endSync>
                <p:childTnLst>
                  <p:par>
                    <p:cTn id="3" fill="hold">
                      <p:stCondLst>
                        <p:cond delay="0"/>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34"/>
                                        </p:tgtEl>
                                      </p:cBhvr>
                                    </p:animEffect>
                                    <p:set>
                                      <p:cBhvr>
                                        <p:cTn id="7" dur="1" fill="hold">
                                          <p:stCondLst>
                                            <p:cond delay="499"/>
                                          </p:stCondLst>
                                        </p:cTn>
                                        <p:tgtEl>
                                          <p:spTgt spid="34"/>
                                        </p:tgtEl>
                                        <p:attrNameLst>
                                          <p:attrName>style.visibility</p:attrName>
                                        </p:attrNameLst>
                                      </p:cBhvr>
                                      <p:to>
                                        <p:strVal val="hidden"/>
                                      </p:to>
                                    </p:set>
                                  </p:childTnLst>
                                </p:cTn>
                              </p:par>
                            </p:childTnLst>
                          </p:cTn>
                        </p:par>
                      </p:childTnLst>
                    </p:cTn>
                  </p:par>
                </p:childTnLst>
              </p:cTn>
              <p:nextCondLst>
                <p:cond evt="onClick" delay="0">
                  <p:tgtEl>
                    <p:spTgt spid="34"/>
                  </p:tgtEl>
                </p:cond>
              </p:nextCondLst>
            </p:seq>
            <p:seq concurrent="1" nextAc="seek">
              <p:cTn id="8" restart="whenNotActive" fill="hold" evtFilter="cancelBubble" nodeType="interactiveSeq">
                <p:stCondLst>
                  <p:cond evt="onClick" delay="0">
                    <p:tgtEl>
                      <p:spTgt spid="35"/>
                    </p:tgtEl>
                  </p:cond>
                </p:stCondLst>
                <p:endSync evt="end" delay="0">
                  <p:rtn val="all"/>
                </p:endSync>
                <p:childTnLst>
                  <p:par>
                    <p:cTn id="9" fill="hold">
                      <p:stCondLst>
                        <p:cond delay="0"/>
                      </p:stCondLst>
                      <p:childTnLst>
                        <p:par>
                          <p:cTn id="10" fill="hold">
                            <p:stCondLst>
                              <p:cond delay="0"/>
                            </p:stCondLst>
                            <p:childTnLst>
                              <p:par>
                                <p:cTn id="11" presetID="10" presetClass="exit" presetSubtype="0" fill="hold" grpId="0" nodeType="clickEffect">
                                  <p:stCondLst>
                                    <p:cond delay="0"/>
                                  </p:stCondLst>
                                  <p:childTnLst>
                                    <p:animEffect transition="out" filter="fade">
                                      <p:cBhvr>
                                        <p:cTn id="12" dur="500"/>
                                        <p:tgtEl>
                                          <p:spTgt spid="35"/>
                                        </p:tgtEl>
                                      </p:cBhvr>
                                    </p:animEffect>
                                    <p:set>
                                      <p:cBhvr>
                                        <p:cTn id="13" dur="1" fill="hold">
                                          <p:stCondLst>
                                            <p:cond delay="499"/>
                                          </p:stCondLst>
                                        </p:cTn>
                                        <p:tgtEl>
                                          <p:spTgt spid="35"/>
                                        </p:tgtEl>
                                        <p:attrNameLst>
                                          <p:attrName>style.visibility</p:attrName>
                                        </p:attrNameLst>
                                      </p:cBhvr>
                                      <p:to>
                                        <p:strVal val="hidden"/>
                                      </p:to>
                                    </p:set>
                                  </p:childTnLst>
                                </p:cTn>
                              </p:par>
                            </p:childTnLst>
                          </p:cTn>
                        </p:par>
                      </p:childTnLst>
                    </p:cTn>
                  </p:par>
                </p:childTnLst>
              </p:cTn>
              <p:nextCondLst>
                <p:cond evt="onClick" delay="0">
                  <p:tgtEl>
                    <p:spTgt spid="35"/>
                  </p:tgtEl>
                </p:cond>
              </p:nextCondLst>
            </p:seq>
            <p:seq concurrent="1" nextAc="seek">
              <p:cTn id="14" restart="whenNotActive" fill="hold" evtFilter="cancelBubble" nodeType="interactiveSeq">
                <p:stCondLst>
                  <p:cond evt="onClick" delay="0">
                    <p:tgtEl>
                      <p:spTgt spid="40"/>
                    </p:tgtEl>
                  </p:cond>
                </p:stCondLst>
                <p:endSync evt="end" delay="0">
                  <p:rtn val="all"/>
                </p:endSync>
                <p:childTnLst>
                  <p:par>
                    <p:cTn id="15" fill="hold">
                      <p:stCondLst>
                        <p:cond delay="0"/>
                      </p:stCondLst>
                      <p:childTnLst>
                        <p:par>
                          <p:cTn id="16" fill="hold">
                            <p:stCondLst>
                              <p:cond delay="0"/>
                            </p:stCondLst>
                            <p:childTnLst>
                              <p:par>
                                <p:cTn id="17" presetID="10" presetClass="exit" presetSubtype="0" fill="hold" grpId="0" nodeType="clickEffect">
                                  <p:stCondLst>
                                    <p:cond delay="0"/>
                                  </p:stCondLst>
                                  <p:childTnLst>
                                    <p:animEffect transition="out" filter="fade">
                                      <p:cBhvr>
                                        <p:cTn id="18" dur="500"/>
                                        <p:tgtEl>
                                          <p:spTgt spid="40"/>
                                        </p:tgtEl>
                                      </p:cBhvr>
                                    </p:animEffect>
                                    <p:set>
                                      <p:cBhvr>
                                        <p:cTn id="19" dur="1" fill="hold">
                                          <p:stCondLst>
                                            <p:cond delay="499"/>
                                          </p:stCondLst>
                                        </p:cTn>
                                        <p:tgtEl>
                                          <p:spTgt spid="40"/>
                                        </p:tgtEl>
                                        <p:attrNameLst>
                                          <p:attrName>style.visibility</p:attrName>
                                        </p:attrNameLst>
                                      </p:cBhvr>
                                      <p:to>
                                        <p:strVal val="hidden"/>
                                      </p:to>
                                    </p:set>
                                  </p:childTnLst>
                                </p:cTn>
                              </p:par>
                            </p:childTnLst>
                          </p:cTn>
                        </p:par>
                      </p:childTnLst>
                    </p:cTn>
                  </p:par>
                </p:childTnLst>
              </p:cTn>
              <p:nextCondLst>
                <p:cond evt="onClick" delay="0">
                  <p:tgtEl>
                    <p:spTgt spid="40"/>
                  </p:tgtEl>
                </p:cond>
              </p:nextCondLst>
            </p:seq>
            <p:seq concurrent="1" nextAc="seek">
              <p:cTn id="20" restart="whenNotActive" fill="hold" evtFilter="cancelBubble" nodeType="interactiveSeq">
                <p:stCondLst>
                  <p:cond evt="onClick" delay="0">
                    <p:tgtEl>
                      <p:spTgt spid="41"/>
                    </p:tgtEl>
                  </p:cond>
                </p:stCondLst>
                <p:endSync evt="end" delay="0">
                  <p:rtn val="all"/>
                </p:endSync>
                <p:childTnLst>
                  <p:par>
                    <p:cTn id="21" fill="hold">
                      <p:stCondLst>
                        <p:cond delay="0"/>
                      </p:stCondLst>
                      <p:childTnLst>
                        <p:par>
                          <p:cTn id="22" fill="hold">
                            <p:stCondLst>
                              <p:cond delay="0"/>
                            </p:stCondLst>
                            <p:childTnLst>
                              <p:par>
                                <p:cTn id="23" presetID="10" presetClass="exit" presetSubtype="0" fill="hold" grpId="0" nodeType="clickEffect">
                                  <p:stCondLst>
                                    <p:cond delay="0"/>
                                  </p:stCondLst>
                                  <p:childTnLst>
                                    <p:animEffect transition="out" filter="fade">
                                      <p:cBhvr>
                                        <p:cTn id="24" dur="500"/>
                                        <p:tgtEl>
                                          <p:spTgt spid="41"/>
                                        </p:tgtEl>
                                      </p:cBhvr>
                                    </p:animEffect>
                                    <p:set>
                                      <p:cBhvr>
                                        <p:cTn id="25" dur="1" fill="hold">
                                          <p:stCondLst>
                                            <p:cond delay="499"/>
                                          </p:stCondLst>
                                        </p:cTn>
                                        <p:tgtEl>
                                          <p:spTgt spid="41"/>
                                        </p:tgtEl>
                                        <p:attrNameLst>
                                          <p:attrName>style.visibility</p:attrName>
                                        </p:attrNameLst>
                                      </p:cBhvr>
                                      <p:to>
                                        <p:strVal val="hidden"/>
                                      </p:to>
                                    </p:set>
                                  </p:childTnLst>
                                </p:cTn>
                              </p:par>
                            </p:childTnLst>
                          </p:cTn>
                        </p:par>
                      </p:childTnLst>
                    </p:cTn>
                  </p:par>
                </p:childTnLst>
              </p:cTn>
              <p:nextCondLst>
                <p:cond evt="onClick" delay="0">
                  <p:tgtEl>
                    <p:spTgt spid="41"/>
                  </p:tgtEl>
                </p:cond>
              </p:nextCondLst>
            </p:seq>
          </p:childTnLst>
        </p:cTn>
      </p:par>
    </p:tnLst>
    <p:bldLst>
      <p:bldP spid="34" grpId="0" animBg="1"/>
      <p:bldP spid="35" grpId="0" animBg="1"/>
      <p:bldP spid="40" grpId="0" animBg="1"/>
      <p:bldP spid="41"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105</TotalTime>
  <Words>303</Words>
  <Application>Microsoft Office PowerPoint</Application>
  <PresentationFormat>ユーザー設定</PresentationFormat>
  <Paragraphs>83</Paragraphs>
  <Slides>7</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7</vt:i4>
      </vt:variant>
    </vt:vector>
  </HeadingPairs>
  <TitlesOfParts>
    <vt:vector size="11" baseType="lpstr">
      <vt:lpstr>UD デジタル 教科書体 NK-B</vt:lpstr>
      <vt:lpstr>Calibri</vt:lpstr>
      <vt:lpstr>Arial</vt:lpstr>
      <vt:lpstr>Office Theme</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（ポン）Japanese Number Quiz vol2</dc:title>
  <dc:creator>藤林恵子</dc:creator>
  <cp:lastModifiedBy>Noriko Tsubaki</cp:lastModifiedBy>
  <cp:revision>10</cp:revision>
  <dcterms:created xsi:type="dcterms:W3CDTF">2006-08-16T00:00:00Z</dcterms:created>
  <dcterms:modified xsi:type="dcterms:W3CDTF">2023-08-23T14:10:02Z</dcterms:modified>
  <dc:identifier>DAFrso4-DLk</dc:identifier>
</cp:coreProperties>
</file>